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  <p:sldId id="286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003" y="1699260"/>
            <a:ext cx="9101455" cy="4932045"/>
          </a:xfrm>
          <a:custGeom>
            <a:avLst/>
            <a:gdLst/>
            <a:ahLst/>
            <a:cxnLst/>
            <a:rect l="l" t="t" r="r" b="b"/>
            <a:pathLst>
              <a:path w="9101455" h="4932045">
                <a:moveTo>
                  <a:pt x="3699510" y="208152"/>
                </a:moveTo>
                <a:lnTo>
                  <a:pt x="3188335" y="768476"/>
                </a:lnTo>
                <a:lnTo>
                  <a:pt x="2296287" y="820927"/>
                </a:lnTo>
                <a:lnTo>
                  <a:pt x="2191512" y="1068577"/>
                </a:lnTo>
                <a:lnTo>
                  <a:pt x="2782062" y="1701927"/>
                </a:lnTo>
                <a:lnTo>
                  <a:pt x="3161410" y="1505077"/>
                </a:lnTo>
                <a:lnTo>
                  <a:pt x="3766185" y="1795652"/>
                </a:lnTo>
                <a:lnTo>
                  <a:pt x="3963035" y="2198878"/>
                </a:lnTo>
                <a:lnTo>
                  <a:pt x="3910584" y="2375154"/>
                </a:lnTo>
                <a:lnTo>
                  <a:pt x="3975735" y="2706878"/>
                </a:lnTo>
                <a:lnTo>
                  <a:pt x="4015359" y="3246628"/>
                </a:lnTo>
                <a:lnTo>
                  <a:pt x="4513834" y="3422904"/>
                </a:lnTo>
                <a:lnTo>
                  <a:pt x="4867783" y="3287903"/>
                </a:lnTo>
                <a:lnTo>
                  <a:pt x="4736084" y="2894203"/>
                </a:lnTo>
                <a:lnTo>
                  <a:pt x="5351907" y="2541778"/>
                </a:lnTo>
                <a:lnTo>
                  <a:pt x="5812282" y="2521204"/>
                </a:lnTo>
                <a:lnTo>
                  <a:pt x="6074156" y="2230628"/>
                </a:lnTo>
                <a:lnTo>
                  <a:pt x="5939282" y="1662302"/>
                </a:lnTo>
                <a:lnTo>
                  <a:pt x="6328156" y="1490852"/>
                </a:lnTo>
                <a:lnTo>
                  <a:pt x="6659880" y="793876"/>
                </a:lnTo>
                <a:lnTo>
                  <a:pt x="6188456" y="73151"/>
                </a:lnTo>
              </a:path>
              <a:path w="9101455" h="4932045">
                <a:moveTo>
                  <a:pt x="3295777" y="176402"/>
                </a:moveTo>
                <a:lnTo>
                  <a:pt x="2859151" y="489330"/>
                </a:lnTo>
                <a:lnTo>
                  <a:pt x="2519298" y="416305"/>
                </a:lnTo>
                <a:lnTo>
                  <a:pt x="1876297" y="571880"/>
                </a:lnTo>
                <a:lnTo>
                  <a:pt x="1312545" y="592581"/>
                </a:lnTo>
                <a:lnTo>
                  <a:pt x="1036320" y="1070737"/>
                </a:lnTo>
                <a:lnTo>
                  <a:pt x="1180807" y="1226312"/>
                </a:lnTo>
                <a:lnTo>
                  <a:pt x="1403096" y="1112012"/>
                </a:lnTo>
                <a:lnTo>
                  <a:pt x="1719071" y="1164336"/>
                </a:lnTo>
                <a:lnTo>
                  <a:pt x="1836546" y="1423289"/>
                </a:lnTo>
                <a:lnTo>
                  <a:pt x="1587246" y="1693290"/>
                </a:lnTo>
                <a:lnTo>
                  <a:pt x="1876297" y="1890267"/>
                </a:lnTo>
                <a:lnTo>
                  <a:pt x="2190622" y="1828291"/>
                </a:lnTo>
                <a:lnTo>
                  <a:pt x="2466975" y="2004695"/>
                </a:lnTo>
                <a:lnTo>
                  <a:pt x="3030601" y="2025269"/>
                </a:lnTo>
                <a:lnTo>
                  <a:pt x="3594227" y="2336672"/>
                </a:lnTo>
                <a:lnTo>
                  <a:pt x="3726053" y="2730627"/>
                </a:lnTo>
                <a:lnTo>
                  <a:pt x="3606927" y="3437381"/>
                </a:lnTo>
                <a:lnTo>
                  <a:pt x="3726053" y="3675633"/>
                </a:lnTo>
                <a:lnTo>
                  <a:pt x="4421505" y="3634358"/>
                </a:lnTo>
                <a:lnTo>
                  <a:pt x="4670806" y="3831336"/>
                </a:lnTo>
                <a:lnTo>
                  <a:pt x="5155057" y="3323081"/>
                </a:lnTo>
                <a:lnTo>
                  <a:pt x="5064506" y="2959354"/>
                </a:lnTo>
                <a:lnTo>
                  <a:pt x="5510657" y="2730627"/>
                </a:lnTo>
                <a:lnTo>
                  <a:pt x="5825109" y="2803652"/>
                </a:lnTo>
                <a:lnTo>
                  <a:pt x="6244209" y="2638425"/>
                </a:lnTo>
                <a:lnTo>
                  <a:pt x="6442710" y="1937892"/>
                </a:lnTo>
                <a:lnTo>
                  <a:pt x="6820662" y="1537715"/>
                </a:lnTo>
                <a:lnTo>
                  <a:pt x="7333488" y="1496314"/>
                </a:lnTo>
                <a:lnTo>
                  <a:pt x="7241413" y="1237488"/>
                </a:lnTo>
                <a:lnTo>
                  <a:pt x="6861937" y="967486"/>
                </a:lnTo>
                <a:lnTo>
                  <a:pt x="7096887" y="406780"/>
                </a:lnTo>
                <a:lnTo>
                  <a:pt x="6736461" y="73151"/>
                </a:lnTo>
              </a:path>
              <a:path w="9101455" h="4932045">
                <a:moveTo>
                  <a:pt x="128612" y="0"/>
                </a:moveTo>
                <a:lnTo>
                  <a:pt x="211175" y="520573"/>
                </a:lnTo>
                <a:lnTo>
                  <a:pt x="0" y="1057148"/>
                </a:lnTo>
                <a:lnTo>
                  <a:pt x="131787" y="1938020"/>
                </a:lnTo>
                <a:lnTo>
                  <a:pt x="655764" y="2404745"/>
                </a:lnTo>
                <a:lnTo>
                  <a:pt x="1398905" y="2698369"/>
                </a:lnTo>
                <a:lnTo>
                  <a:pt x="2286508" y="2620645"/>
                </a:lnTo>
                <a:lnTo>
                  <a:pt x="2786634" y="3079369"/>
                </a:lnTo>
                <a:lnTo>
                  <a:pt x="2624709" y="3374516"/>
                </a:lnTo>
                <a:lnTo>
                  <a:pt x="1803781" y="3399916"/>
                </a:lnTo>
                <a:lnTo>
                  <a:pt x="1446530" y="3207892"/>
                </a:lnTo>
                <a:lnTo>
                  <a:pt x="1173391" y="3399916"/>
                </a:lnTo>
                <a:lnTo>
                  <a:pt x="1514729" y="4006278"/>
                </a:lnTo>
                <a:lnTo>
                  <a:pt x="1544955" y="4611039"/>
                </a:lnTo>
                <a:lnTo>
                  <a:pt x="2399157" y="4931664"/>
                </a:lnTo>
                <a:lnTo>
                  <a:pt x="2610358" y="4638014"/>
                </a:lnTo>
                <a:lnTo>
                  <a:pt x="3297936" y="4439602"/>
                </a:lnTo>
                <a:lnTo>
                  <a:pt x="4144137" y="4701514"/>
                </a:lnTo>
                <a:lnTo>
                  <a:pt x="5115941" y="4463415"/>
                </a:lnTo>
                <a:lnTo>
                  <a:pt x="5466842" y="4638014"/>
                </a:lnTo>
                <a:lnTo>
                  <a:pt x="6130544" y="4203103"/>
                </a:lnTo>
                <a:lnTo>
                  <a:pt x="6549771" y="3668141"/>
                </a:lnTo>
                <a:lnTo>
                  <a:pt x="6937121" y="3679316"/>
                </a:lnTo>
                <a:lnTo>
                  <a:pt x="7230872" y="3880866"/>
                </a:lnTo>
                <a:lnTo>
                  <a:pt x="7962900" y="3399916"/>
                </a:lnTo>
                <a:lnTo>
                  <a:pt x="8580501" y="3468242"/>
                </a:lnTo>
                <a:lnTo>
                  <a:pt x="9101328" y="3284092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85572" y="1818132"/>
            <a:ext cx="8750935" cy="4383405"/>
          </a:xfrm>
          <a:custGeom>
            <a:avLst/>
            <a:gdLst/>
            <a:ahLst/>
            <a:cxnLst/>
            <a:rect l="l" t="t" r="r" b="b"/>
            <a:pathLst>
              <a:path w="8750935" h="4383405">
                <a:moveTo>
                  <a:pt x="381025" y="0"/>
                </a:moveTo>
                <a:lnTo>
                  <a:pt x="0" y="533526"/>
                </a:lnTo>
                <a:lnTo>
                  <a:pt x="130187" y="1303781"/>
                </a:lnTo>
                <a:lnTo>
                  <a:pt x="385787" y="1386331"/>
                </a:lnTo>
                <a:lnTo>
                  <a:pt x="750925" y="1726183"/>
                </a:lnTo>
                <a:lnTo>
                  <a:pt x="884288" y="2288412"/>
                </a:lnTo>
                <a:lnTo>
                  <a:pt x="1331976" y="2380487"/>
                </a:lnTo>
                <a:lnTo>
                  <a:pt x="1997202" y="2142235"/>
                </a:lnTo>
                <a:lnTo>
                  <a:pt x="2074926" y="2370962"/>
                </a:lnTo>
                <a:lnTo>
                  <a:pt x="2573528" y="2402712"/>
                </a:lnTo>
                <a:lnTo>
                  <a:pt x="2956052" y="2961766"/>
                </a:lnTo>
                <a:lnTo>
                  <a:pt x="2648077" y="3439667"/>
                </a:lnTo>
                <a:lnTo>
                  <a:pt x="2076577" y="3520693"/>
                </a:lnTo>
                <a:lnTo>
                  <a:pt x="1574927" y="3449192"/>
                </a:lnTo>
                <a:lnTo>
                  <a:pt x="1433576" y="3563619"/>
                </a:lnTo>
                <a:lnTo>
                  <a:pt x="1600327" y="3835145"/>
                </a:lnTo>
                <a:lnTo>
                  <a:pt x="1574927" y="4030471"/>
                </a:lnTo>
                <a:lnTo>
                  <a:pt x="1805051" y="4383024"/>
                </a:lnTo>
                <a:lnTo>
                  <a:pt x="2637028" y="4165460"/>
                </a:lnTo>
                <a:lnTo>
                  <a:pt x="2738628" y="3957421"/>
                </a:lnTo>
                <a:lnTo>
                  <a:pt x="3008503" y="4051122"/>
                </a:lnTo>
                <a:lnTo>
                  <a:pt x="3711829" y="3887546"/>
                </a:lnTo>
                <a:lnTo>
                  <a:pt x="3878453" y="4309973"/>
                </a:lnTo>
                <a:lnTo>
                  <a:pt x="4556379" y="4035234"/>
                </a:lnTo>
                <a:lnTo>
                  <a:pt x="5181854" y="4114647"/>
                </a:lnTo>
                <a:lnTo>
                  <a:pt x="5591556" y="3854195"/>
                </a:lnTo>
                <a:lnTo>
                  <a:pt x="5705856" y="3304793"/>
                </a:lnTo>
                <a:lnTo>
                  <a:pt x="6370955" y="3314318"/>
                </a:lnTo>
                <a:lnTo>
                  <a:pt x="6461506" y="3055366"/>
                </a:lnTo>
                <a:lnTo>
                  <a:pt x="6729857" y="3066541"/>
                </a:lnTo>
                <a:lnTo>
                  <a:pt x="7088632" y="3325367"/>
                </a:lnTo>
                <a:lnTo>
                  <a:pt x="7677658" y="2880741"/>
                </a:lnTo>
                <a:lnTo>
                  <a:pt x="8295132" y="2834640"/>
                </a:lnTo>
                <a:lnTo>
                  <a:pt x="8520557" y="2494787"/>
                </a:lnTo>
                <a:lnTo>
                  <a:pt x="8750808" y="2517012"/>
                </a:lnTo>
              </a:path>
            </a:pathLst>
          </a:custGeom>
          <a:ln w="15239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85531" y="1424939"/>
            <a:ext cx="1447800" cy="2026920"/>
          </a:xfrm>
          <a:custGeom>
            <a:avLst/>
            <a:gdLst/>
            <a:ahLst/>
            <a:cxnLst/>
            <a:rect l="l" t="t" r="r" b="b"/>
            <a:pathLst>
              <a:path w="1447800" h="2026920">
                <a:moveTo>
                  <a:pt x="220472" y="140208"/>
                </a:moveTo>
                <a:lnTo>
                  <a:pt x="332994" y="509905"/>
                </a:lnTo>
                <a:lnTo>
                  <a:pt x="252095" y="1160526"/>
                </a:lnTo>
                <a:lnTo>
                  <a:pt x="719963" y="1363599"/>
                </a:lnTo>
                <a:lnTo>
                  <a:pt x="959358" y="1799971"/>
                </a:lnTo>
                <a:lnTo>
                  <a:pt x="1252727" y="2026920"/>
                </a:lnTo>
                <a:lnTo>
                  <a:pt x="856234" y="1903095"/>
                </a:lnTo>
                <a:lnTo>
                  <a:pt x="575564" y="1541399"/>
                </a:lnTo>
                <a:lnTo>
                  <a:pt x="220472" y="1492123"/>
                </a:lnTo>
                <a:lnTo>
                  <a:pt x="0" y="932052"/>
                </a:lnTo>
                <a:lnTo>
                  <a:pt x="76073" y="471805"/>
                </a:lnTo>
              </a:path>
              <a:path w="1447800" h="2026920">
                <a:moveTo>
                  <a:pt x="527303" y="0"/>
                </a:moveTo>
                <a:lnTo>
                  <a:pt x="730758" y="520064"/>
                </a:lnTo>
                <a:lnTo>
                  <a:pt x="541654" y="1044829"/>
                </a:lnTo>
                <a:lnTo>
                  <a:pt x="590931" y="1209675"/>
                </a:lnTo>
                <a:lnTo>
                  <a:pt x="899287" y="1171575"/>
                </a:lnTo>
                <a:lnTo>
                  <a:pt x="1074166" y="1672589"/>
                </a:lnTo>
                <a:lnTo>
                  <a:pt x="1447800" y="1770888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225796" y="1537716"/>
            <a:ext cx="3918585" cy="3804285"/>
          </a:xfrm>
          <a:custGeom>
            <a:avLst/>
            <a:gdLst/>
            <a:ahLst/>
            <a:cxnLst/>
            <a:rect l="l" t="t" r="r" b="b"/>
            <a:pathLst>
              <a:path w="3918584" h="3804285">
                <a:moveTo>
                  <a:pt x="1774825" y="0"/>
                </a:moveTo>
                <a:lnTo>
                  <a:pt x="1871726" y="357250"/>
                </a:lnTo>
                <a:lnTo>
                  <a:pt x="2211451" y="538226"/>
                </a:lnTo>
                <a:lnTo>
                  <a:pt x="2228850" y="869950"/>
                </a:lnTo>
                <a:lnTo>
                  <a:pt x="2130425" y="1162177"/>
                </a:lnTo>
                <a:lnTo>
                  <a:pt x="2276475" y="1468501"/>
                </a:lnTo>
                <a:lnTo>
                  <a:pt x="2309876" y="1760601"/>
                </a:lnTo>
                <a:lnTo>
                  <a:pt x="2081276" y="1813052"/>
                </a:lnTo>
                <a:lnTo>
                  <a:pt x="1470025" y="2197227"/>
                </a:lnTo>
                <a:lnTo>
                  <a:pt x="1547876" y="2311527"/>
                </a:lnTo>
                <a:lnTo>
                  <a:pt x="1517650" y="2578227"/>
                </a:lnTo>
                <a:lnTo>
                  <a:pt x="1241425" y="2884678"/>
                </a:lnTo>
                <a:lnTo>
                  <a:pt x="855726" y="3140329"/>
                </a:lnTo>
                <a:lnTo>
                  <a:pt x="241300" y="3216529"/>
                </a:lnTo>
                <a:lnTo>
                  <a:pt x="30225" y="3573653"/>
                </a:lnTo>
                <a:lnTo>
                  <a:pt x="0" y="3803904"/>
                </a:lnTo>
                <a:lnTo>
                  <a:pt x="338200" y="3459353"/>
                </a:lnTo>
                <a:lnTo>
                  <a:pt x="998601" y="3318129"/>
                </a:lnTo>
                <a:lnTo>
                  <a:pt x="1419225" y="3026029"/>
                </a:lnTo>
                <a:lnTo>
                  <a:pt x="1952625" y="3153029"/>
                </a:lnTo>
                <a:lnTo>
                  <a:pt x="2647950" y="3026029"/>
                </a:lnTo>
                <a:lnTo>
                  <a:pt x="3148076" y="2770378"/>
                </a:lnTo>
                <a:lnTo>
                  <a:pt x="3197225" y="2540127"/>
                </a:lnTo>
                <a:lnTo>
                  <a:pt x="3551301" y="2375027"/>
                </a:lnTo>
                <a:lnTo>
                  <a:pt x="3744976" y="2463927"/>
                </a:lnTo>
                <a:lnTo>
                  <a:pt x="3918204" y="2351081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755135" y="1694688"/>
            <a:ext cx="5026660" cy="2816860"/>
          </a:xfrm>
          <a:custGeom>
            <a:avLst/>
            <a:gdLst/>
            <a:ahLst/>
            <a:cxnLst/>
            <a:rect l="l" t="t" r="r" b="b"/>
            <a:pathLst>
              <a:path w="5026659" h="2816860">
                <a:moveTo>
                  <a:pt x="984758" y="245872"/>
                </a:moveTo>
                <a:lnTo>
                  <a:pt x="668654" y="245872"/>
                </a:lnTo>
                <a:lnTo>
                  <a:pt x="325627" y="804163"/>
                </a:lnTo>
                <a:lnTo>
                  <a:pt x="0" y="1067435"/>
                </a:lnTo>
                <a:lnTo>
                  <a:pt x="773429" y="1241933"/>
                </a:lnTo>
                <a:lnTo>
                  <a:pt x="675004" y="1600453"/>
                </a:lnTo>
                <a:lnTo>
                  <a:pt x="979931" y="1722501"/>
                </a:lnTo>
                <a:lnTo>
                  <a:pt x="790955" y="2139696"/>
                </a:lnTo>
                <a:lnTo>
                  <a:pt x="1526286" y="1641602"/>
                </a:lnTo>
                <a:lnTo>
                  <a:pt x="1470787" y="1230884"/>
                </a:lnTo>
                <a:lnTo>
                  <a:pt x="1875789" y="1187958"/>
                </a:lnTo>
                <a:lnTo>
                  <a:pt x="2221991" y="953262"/>
                </a:lnTo>
                <a:lnTo>
                  <a:pt x="2088514" y="659891"/>
                </a:lnTo>
                <a:lnTo>
                  <a:pt x="2129916" y="310896"/>
                </a:lnTo>
                <a:lnTo>
                  <a:pt x="1859914" y="260096"/>
                </a:lnTo>
                <a:lnTo>
                  <a:pt x="1473962" y="0"/>
                </a:lnTo>
                <a:lnTo>
                  <a:pt x="984758" y="245872"/>
                </a:lnTo>
                <a:close/>
              </a:path>
              <a:path w="5026659" h="2816860">
                <a:moveTo>
                  <a:pt x="4173855" y="1820672"/>
                </a:moveTo>
                <a:lnTo>
                  <a:pt x="4239006" y="1582547"/>
                </a:lnTo>
                <a:lnTo>
                  <a:pt x="4435729" y="1530096"/>
                </a:lnTo>
                <a:lnTo>
                  <a:pt x="4592828" y="1653921"/>
                </a:lnTo>
                <a:lnTo>
                  <a:pt x="4750054" y="1923923"/>
                </a:lnTo>
                <a:lnTo>
                  <a:pt x="5026152" y="1893697"/>
                </a:lnTo>
                <a:lnTo>
                  <a:pt x="5013452" y="2100199"/>
                </a:lnTo>
                <a:lnTo>
                  <a:pt x="4645279" y="2214499"/>
                </a:lnTo>
                <a:lnTo>
                  <a:pt x="4427855" y="2192274"/>
                </a:lnTo>
                <a:lnTo>
                  <a:pt x="4173855" y="2293874"/>
                </a:lnTo>
                <a:lnTo>
                  <a:pt x="3970782" y="2535301"/>
                </a:lnTo>
                <a:lnTo>
                  <a:pt x="3704082" y="2382774"/>
                </a:lnTo>
                <a:lnTo>
                  <a:pt x="3439033" y="2816352"/>
                </a:lnTo>
                <a:lnTo>
                  <a:pt x="3137535" y="2743327"/>
                </a:lnTo>
                <a:lnTo>
                  <a:pt x="3032760" y="2484501"/>
                </a:lnTo>
                <a:lnTo>
                  <a:pt x="3281934" y="2297049"/>
                </a:lnTo>
                <a:lnTo>
                  <a:pt x="3426333" y="1976374"/>
                </a:lnTo>
                <a:lnTo>
                  <a:pt x="3727958" y="1768348"/>
                </a:lnTo>
                <a:lnTo>
                  <a:pt x="4173855" y="1830197"/>
                </a:lnTo>
              </a:path>
            </a:pathLst>
          </a:custGeom>
          <a:ln w="18288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626864" y="1463039"/>
            <a:ext cx="4517390" cy="5306695"/>
          </a:xfrm>
          <a:custGeom>
            <a:avLst/>
            <a:gdLst/>
            <a:ahLst/>
            <a:cxnLst/>
            <a:rect l="l" t="t" r="r" b="b"/>
            <a:pathLst>
              <a:path w="4517390" h="5306695">
                <a:moveTo>
                  <a:pt x="4504309" y="4079240"/>
                </a:moveTo>
                <a:lnTo>
                  <a:pt x="3956685" y="4053840"/>
                </a:lnTo>
                <a:lnTo>
                  <a:pt x="3615563" y="4182605"/>
                </a:lnTo>
                <a:lnTo>
                  <a:pt x="3072765" y="4123817"/>
                </a:lnTo>
                <a:lnTo>
                  <a:pt x="2760091" y="4616615"/>
                </a:lnTo>
                <a:lnTo>
                  <a:pt x="2539491" y="4390872"/>
                </a:lnTo>
                <a:lnTo>
                  <a:pt x="2145791" y="4543488"/>
                </a:lnTo>
                <a:lnTo>
                  <a:pt x="2293366" y="4872558"/>
                </a:lnTo>
                <a:lnTo>
                  <a:pt x="1701419" y="4708817"/>
                </a:lnTo>
                <a:lnTo>
                  <a:pt x="1409446" y="4912309"/>
                </a:lnTo>
                <a:lnTo>
                  <a:pt x="0" y="5103075"/>
                </a:lnTo>
                <a:lnTo>
                  <a:pt x="457073" y="5306568"/>
                </a:lnTo>
                <a:lnTo>
                  <a:pt x="1650619" y="5128514"/>
                </a:lnTo>
                <a:lnTo>
                  <a:pt x="2018791" y="5242979"/>
                </a:lnTo>
                <a:lnTo>
                  <a:pt x="3326638" y="5152364"/>
                </a:lnTo>
                <a:lnTo>
                  <a:pt x="3682111" y="5242979"/>
                </a:lnTo>
                <a:lnTo>
                  <a:pt x="3898011" y="5001336"/>
                </a:lnTo>
                <a:lnTo>
                  <a:pt x="4304284" y="5192102"/>
                </a:lnTo>
                <a:lnTo>
                  <a:pt x="4310634" y="4592764"/>
                </a:lnTo>
                <a:lnTo>
                  <a:pt x="4517136" y="4465872"/>
                </a:lnTo>
              </a:path>
              <a:path w="4517390" h="5306695">
                <a:moveTo>
                  <a:pt x="4014216" y="0"/>
                </a:moveTo>
                <a:lnTo>
                  <a:pt x="4182364" y="497077"/>
                </a:lnTo>
                <a:lnTo>
                  <a:pt x="4182364" y="1006983"/>
                </a:lnTo>
                <a:lnTo>
                  <a:pt x="4439285" y="1356360"/>
                </a:lnTo>
                <a:lnTo>
                  <a:pt x="4455160" y="916432"/>
                </a:lnTo>
                <a:lnTo>
                  <a:pt x="4391660" y="635254"/>
                </a:lnTo>
                <a:lnTo>
                  <a:pt x="4517136" y="387153"/>
                </a:lnTo>
              </a:path>
            </a:pathLst>
          </a:custGeom>
          <a:ln w="18288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863840" y="5663184"/>
            <a:ext cx="1027430" cy="624840"/>
          </a:xfrm>
          <a:custGeom>
            <a:avLst/>
            <a:gdLst/>
            <a:ahLst/>
            <a:cxnLst/>
            <a:rect l="l" t="t" r="r" b="b"/>
            <a:pathLst>
              <a:path w="1027429" h="624839">
                <a:moveTo>
                  <a:pt x="801369" y="0"/>
                </a:moveTo>
                <a:lnTo>
                  <a:pt x="508761" y="97231"/>
                </a:lnTo>
                <a:lnTo>
                  <a:pt x="378459" y="173748"/>
                </a:lnTo>
                <a:lnTo>
                  <a:pt x="228980" y="344296"/>
                </a:lnTo>
                <a:lnTo>
                  <a:pt x="0" y="624839"/>
                </a:lnTo>
                <a:lnTo>
                  <a:pt x="572388" y="419214"/>
                </a:lnTo>
                <a:lnTo>
                  <a:pt x="686942" y="290106"/>
                </a:lnTo>
                <a:lnTo>
                  <a:pt x="1027176" y="226339"/>
                </a:lnTo>
                <a:lnTo>
                  <a:pt x="801369" y="0"/>
                </a:lnTo>
                <a:close/>
              </a:path>
            </a:pathLst>
          </a:custGeom>
          <a:ln w="18288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772" y="3811523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400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2000" y="2895600"/>
                </a:lnTo>
                <a:lnTo>
                  <a:pt x="304800" y="2971798"/>
                </a:lnTo>
                <a:lnTo>
                  <a:pt x="152400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199" y="838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36" y="6101054"/>
            <a:ext cx="153522" cy="1295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571" y="6119786"/>
            <a:ext cx="177876" cy="117525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470128" y="6095148"/>
            <a:ext cx="170815" cy="132715"/>
          </a:xfrm>
          <a:custGeom>
            <a:avLst/>
            <a:gdLst/>
            <a:ahLst/>
            <a:cxnLst/>
            <a:rect l="l" t="t" r="r" b="b"/>
            <a:pathLst>
              <a:path w="170815" h="132714">
                <a:moveTo>
                  <a:pt x="29705" y="23482"/>
                </a:moveTo>
                <a:lnTo>
                  <a:pt x="10744" y="21615"/>
                </a:lnTo>
                <a:lnTo>
                  <a:pt x="0" y="130619"/>
                </a:lnTo>
                <a:lnTo>
                  <a:pt x="18961" y="132486"/>
                </a:lnTo>
                <a:lnTo>
                  <a:pt x="29705" y="23482"/>
                </a:lnTo>
                <a:close/>
              </a:path>
              <a:path w="170815" h="132714">
                <a:moveTo>
                  <a:pt x="78079" y="13347"/>
                </a:moveTo>
                <a:lnTo>
                  <a:pt x="59055" y="12331"/>
                </a:lnTo>
                <a:lnTo>
                  <a:pt x="53225" y="121704"/>
                </a:lnTo>
                <a:lnTo>
                  <a:pt x="72250" y="122720"/>
                </a:lnTo>
                <a:lnTo>
                  <a:pt x="78079" y="13347"/>
                </a:lnTo>
                <a:close/>
              </a:path>
              <a:path w="170815" h="132714">
                <a:moveTo>
                  <a:pt x="123113" y="115887"/>
                </a:moveTo>
                <a:lnTo>
                  <a:pt x="122491" y="6350"/>
                </a:lnTo>
                <a:lnTo>
                  <a:pt x="103441" y="6464"/>
                </a:lnTo>
                <a:lnTo>
                  <a:pt x="104063" y="116001"/>
                </a:lnTo>
                <a:lnTo>
                  <a:pt x="123113" y="115887"/>
                </a:lnTo>
                <a:close/>
              </a:path>
              <a:path w="170815" h="132714">
                <a:moveTo>
                  <a:pt x="170738" y="109537"/>
                </a:moveTo>
                <a:lnTo>
                  <a:pt x="170116" y="0"/>
                </a:lnTo>
                <a:lnTo>
                  <a:pt x="151066" y="114"/>
                </a:lnTo>
                <a:lnTo>
                  <a:pt x="151688" y="109651"/>
                </a:lnTo>
                <a:lnTo>
                  <a:pt x="170738" y="109537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193" y="6035573"/>
            <a:ext cx="176784" cy="13655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8377" y="5932665"/>
            <a:ext cx="196481" cy="166217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157490" y="5311901"/>
            <a:ext cx="728980" cy="675005"/>
          </a:xfrm>
          <a:custGeom>
            <a:avLst/>
            <a:gdLst/>
            <a:ahLst/>
            <a:cxnLst/>
            <a:rect l="l" t="t" r="r" b="b"/>
            <a:pathLst>
              <a:path w="728980" h="675004">
                <a:moveTo>
                  <a:pt x="61506" y="665911"/>
                </a:moveTo>
                <a:lnTo>
                  <a:pt x="17068" y="576313"/>
                </a:lnTo>
                <a:lnTo>
                  <a:pt x="0" y="584784"/>
                </a:lnTo>
                <a:lnTo>
                  <a:pt x="44450" y="674382"/>
                </a:lnTo>
                <a:lnTo>
                  <a:pt x="61506" y="665911"/>
                </a:lnTo>
                <a:close/>
              </a:path>
              <a:path w="728980" h="675004">
                <a:moveTo>
                  <a:pt x="112509" y="632980"/>
                </a:moveTo>
                <a:lnTo>
                  <a:pt x="56832" y="549948"/>
                </a:lnTo>
                <a:lnTo>
                  <a:pt x="41021" y="560552"/>
                </a:lnTo>
                <a:lnTo>
                  <a:pt x="96748" y="643597"/>
                </a:lnTo>
                <a:lnTo>
                  <a:pt x="112509" y="632980"/>
                </a:lnTo>
                <a:close/>
              </a:path>
              <a:path w="728980" h="675004">
                <a:moveTo>
                  <a:pt x="153784" y="604405"/>
                </a:moveTo>
                <a:lnTo>
                  <a:pt x="98107" y="521373"/>
                </a:lnTo>
                <a:lnTo>
                  <a:pt x="82296" y="531977"/>
                </a:lnTo>
                <a:lnTo>
                  <a:pt x="138036" y="615022"/>
                </a:lnTo>
                <a:lnTo>
                  <a:pt x="153784" y="604405"/>
                </a:lnTo>
                <a:close/>
              </a:path>
              <a:path w="728980" h="675004">
                <a:moveTo>
                  <a:pt x="198234" y="579005"/>
                </a:moveTo>
                <a:lnTo>
                  <a:pt x="142608" y="495973"/>
                </a:lnTo>
                <a:lnTo>
                  <a:pt x="126733" y="506577"/>
                </a:lnTo>
                <a:lnTo>
                  <a:pt x="182486" y="589622"/>
                </a:lnTo>
                <a:lnTo>
                  <a:pt x="198234" y="579005"/>
                </a:lnTo>
                <a:close/>
              </a:path>
              <a:path w="728980" h="675004">
                <a:moveTo>
                  <a:pt x="283959" y="511187"/>
                </a:moveTo>
                <a:lnTo>
                  <a:pt x="213347" y="440309"/>
                </a:lnTo>
                <a:lnTo>
                  <a:pt x="199885" y="453758"/>
                </a:lnTo>
                <a:lnTo>
                  <a:pt x="270370" y="524637"/>
                </a:lnTo>
                <a:lnTo>
                  <a:pt x="283959" y="511187"/>
                </a:lnTo>
                <a:close/>
              </a:path>
              <a:path w="728980" h="675004">
                <a:moveTo>
                  <a:pt x="333362" y="485990"/>
                </a:moveTo>
                <a:lnTo>
                  <a:pt x="256019" y="408368"/>
                </a:lnTo>
                <a:lnTo>
                  <a:pt x="242557" y="421805"/>
                </a:lnTo>
                <a:lnTo>
                  <a:pt x="319773" y="499427"/>
                </a:lnTo>
                <a:lnTo>
                  <a:pt x="333362" y="485990"/>
                </a:lnTo>
                <a:close/>
              </a:path>
              <a:path w="728980" h="675004">
                <a:moveTo>
                  <a:pt x="373240" y="448678"/>
                </a:moveTo>
                <a:lnTo>
                  <a:pt x="287388" y="380682"/>
                </a:lnTo>
                <a:lnTo>
                  <a:pt x="275577" y="395617"/>
                </a:lnTo>
                <a:lnTo>
                  <a:pt x="361429" y="463613"/>
                </a:lnTo>
                <a:lnTo>
                  <a:pt x="373240" y="448678"/>
                </a:lnTo>
                <a:close/>
              </a:path>
              <a:path w="728980" h="675004">
                <a:moveTo>
                  <a:pt x="411340" y="418515"/>
                </a:moveTo>
                <a:lnTo>
                  <a:pt x="325488" y="350520"/>
                </a:lnTo>
                <a:lnTo>
                  <a:pt x="313677" y="365455"/>
                </a:lnTo>
                <a:lnTo>
                  <a:pt x="399529" y="433451"/>
                </a:lnTo>
                <a:lnTo>
                  <a:pt x="411340" y="418515"/>
                </a:lnTo>
                <a:close/>
              </a:path>
              <a:path w="728980" h="675004">
                <a:moveTo>
                  <a:pt x="487794" y="342684"/>
                </a:moveTo>
                <a:lnTo>
                  <a:pt x="392798" y="288239"/>
                </a:lnTo>
                <a:lnTo>
                  <a:pt x="383273" y="304774"/>
                </a:lnTo>
                <a:lnTo>
                  <a:pt x="478396" y="359206"/>
                </a:lnTo>
                <a:lnTo>
                  <a:pt x="487794" y="342684"/>
                </a:lnTo>
                <a:close/>
              </a:path>
              <a:path w="728980" h="675004">
                <a:moveTo>
                  <a:pt x="521195" y="302996"/>
                </a:moveTo>
                <a:lnTo>
                  <a:pt x="426072" y="248539"/>
                </a:lnTo>
                <a:lnTo>
                  <a:pt x="416674" y="265049"/>
                </a:lnTo>
                <a:lnTo>
                  <a:pt x="511670" y="319519"/>
                </a:lnTo>
                <a:lnTo>
                  <a:pt x="521195" y="302996"/>
                </a:lnTo>
                <a:close/>
              </a:path>
              <a:path w="728980" h="675004">
                <a:moveTo>
                  <a:pt x="552564" y="264033"/>
                </a:moveTo>
                <a:lnTo>
                  <a:pt x="453631" y="217043"/>
                </a:lnTo>
                <a:lnTo>
                  <a:pt x="445503" y="234188"/>
                </a:lnTo>
                <a:lnTo>
                  <a:pt x="544436" y="281228"/>
                </a:lnTo>
                <a:lnTo>
                  <a:pt x="552564" y="264033"/>
                </a:lnTo>
                <a:close/>
              </a:path>
              <a:path w="728980" h="675004">
                <a:moveTo>
                  <a:pt x="581139" y="225933"/>
                </a:moveTo>
                <a:lnTo>
                  <a:pt x="482206" y="178943"/>
                </a:lnTo>
                <a:lnTo>
                  <a:pt x="474078" y="196088"/>
                </a:lnTo>
                <a:lnTo>
                  <a:pt x="573011" y="243078"/>
                </a:lnTo>
                <a:lnTo>
                  <a:pt x="581139" y="225933"/>
                </a:lnTo>
                <a:close/>
              </a:path>
              <a:path w="728980" h="675004">
                <a:moveTo>
                  <a:pt x="640702" y="146304"/>
                </a:moveTo>
                <a:lnTo>
                  <a:pt x="539102" y="105664"/>
                </a:lnTo>
                <a:lnTo>
                  <a:pt x="531990" y="123317"/>
                </a:lnTo>
                <a:lnTo>
                  <a:pt x="633717" y="163957"/>
                </a:lnTo>
                <a:lnTo>
                  <a:pt x="640702" y="146304"/>
                </a:lnTo>
                <a:close/>
              </a:path>
              <a:path w="728980" h="675004">
                <a:moveTo>
                  <a:pt x="675627" y="113030"/>
                </a:moveTo>
                <a:lnTo>
                  <a:pt x="574027" y="72263"/>
                </a:lnTo>
                <a:lnTo>
                  <a:pt x="566915" y="89916"/>
                </a:lnTo>
                <a:lnTo>
                  <a:pt x="668642" y="130683"/>
                </a:lnTo>
                <a:lnTo>
                  <a:pt x="675627" y="113030"/>
                </a:lnTo>
                <a:close/>
              </a:path>
              <a:path w="728980" h="675004">
                <a:moveTo>
                  <a:pt x="698995" y="64262"/>
                </a:moveTo>
                <a:lnTo>
                  <a:pt x="592696" y="37719"/>
                </a:lnTo>
                <a:lnTo>
                  <a:pt x="588124" y="56134"/>
                </a:lnTo>
                <a:lnTo>
                  <a:pt x="694296" y="82677"/>
                </a:lnTo>
                <a:lnTo>
                  <a:pt x="698995" y="64262"/>
                </a:lnTo>
                <a:close/>
              </a:path>
              <a:path w="728980" h="675004">
                <a:moveTo>
                  <a:pt x="728967" y="28829"/>
                </a:moveTo>
                <a:lnTo>
                  <a:pt x="613524" y="0"/>
                </a:lnTo>
                <a:lnTo>
                  <a:pt x="608825" y="18542"/>
                </a:lnTo>
                <a:lnTo>
                  <a:pt x="724395" y="47371"/>
                </a:lnTo>
                <a:lnTo>
                  <a:pt x="728967" y="28829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0639" y="5110988"/>
            <a:ext cx="179197" cy="16560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887093" y="4909439"/>
            <a:ext cx="165100" cy="151130"/>
          </a:xfrm>
          <a:custGeom>
            <a:avLst/>
            <a:gdLst/>
            <a:ahLst/>
            <a:cxnLst/>
            <a:rect l="l" t="t" r="r" b="b"/>
            <a:pathLst>
              <a:path w="165100" h="151129">
                <a:moveTo>
                  <a:pt x="129540" y="131699"/>
                </a:moveTo>
                <a:lnTo>
                  <a:pt x="1143" y="123698"/>
                </a:lnTo>
                <a:lnTo>
                  <a:pt x="0" y="142748"/>
                </a:lnTo>
                <a:lnTo>
                  <a:pt x="128270" y="150749"/>
                </a:lnTo>
                <a:lnTo>
                  <a:pt x="129540" y="131699"/>
                </a:lnTo>
                <a:close/>
              </a:path>
              <a:path w="165100" h="151129">
                <a:moveTo>
                  <a:pt x="164592" y="19050"/>
                </a:moveTo>
                <a:lnTo>
                  <a:pt x="162941" y="0"/>
                </a:lnTo>
                <a:lnTo>
                  <a:pt x="34798" y="11049"/>
                </a:lnTo>
                <a:lnTo>
                  <a:pt x="36449" y="29972"/>
                </a:lnTo>
                <a:lnTo>
                  <a:pt x="164592" y="1905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34591" y="4693665"/>
            <a:ext cx="139319" cy="157987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7658" y="3753611"/>
            <a:ext cx="2064385" cy="2157730"/>
          </a:xfrm>
          <a:custGeom>
            <a:avLst/>
            <a:gdLst/>
            <a:ahLst/>
            <a:cxnLst/>
            <a:rect l="l" t="t" r="r" b="b"/>
            <a:pathLst>
              <a:path w="2064385" h="2157729">
                <a:moveTo>
                  <a:pt x="1109332" y="5715"/>
                </a:moveTo>
                <a:lnTo>
                  <a:pt x="1091184" y="0"/>
                </a:lnTo>
                <a:lnTo>
                  <a:pt x="1054989" y="113411"/>
                </a:lnTo>
                <a:lnTo>
                  <a:pt x="1073137" y="119126"/>
                </a:lnTo>
                <a:lnTo>
                  <a:pt x="1109332" y="5715"/>
                </a:lnTo>
                <a:close/>
              </a:path>
              <a:path w="2064385" h="2157729">
                <a:moveTo>
                  <a:pt x="1155153" y="16002"/>
                </a:moveTo>
                <a:lnTo>
                  <a:pt x="1137158" y="9779"/>
                </a:lnTo>
                <a:lnTo>
                  <a:pt x="1098080" y="122174"/>
                </a:lnTo>
                <a:lnTo>
                  <a:pt x="1116063" y="128397"/>
                </a:lnTo>
                <a:lnTo>
                  <a:pt x="1155153" y="16002"/>
                </a:lnTo>
                <a:close/>
              </a:path>
              <a:path w="2064385" h="2157729">
                <a:moveTo>
                  <a:pt x="1204366" y="22352"/>
                </a:moveTo>
                <a:lnTo>
                  <a:pt x="1186370" y="16129"/>
                </a:lnTo>
                <a:lnTo>
                  <a:pt x="1147292" y="128524"/>
                </a:lnTo>
                <a:lnTo>
                  <a:pt x="1165275" y="134747"/>
                </a:lnTo>
                <a:lnTo>
                  <a:pt x="1204366" y="22352"/>
                </a:lnTo>
                <a:close/>
              </a:path>
              <a:path w="2064385" h="2157729">
                <a:moveTo>
                  <a:pt x="1255928" y="30988"/>
                </a:moveTo>
                <a:lnTo>
                  <a:pt x="1238465" y="23368"/>
                </a:lnTo>
                <a:lnTo>
                  <a:pt x="1190967" y="132588"/>
                </a:lnTo>
                <a:lnTo>
                  <a:pt x="1208430" y="140208"/>
                </a:lnTo>
                <a:lnTo>
                  <a:pt x="1255928" y="30988"/>
                </a:lnTo>
                <a:close/>
              </a:path>
              <a:path w="2064385" h="2157729">
                <a:moveTo>
                  <a:pt x="1340319" y="59944"/>
                </a:moveTo>
                <a:lnTo>
                  <a:pt x="1323682" y="50673"/>
                </a:lnTo>
                <a:lnTo>
                  <a:pt x="1265389" y="154432"/>
                </a:lnTo>
                <a:lnTo>
                  <a:pt x="1281899" y="163703"/>
                </a:lnTo>
                <a:lnTo>
                  <a:pt x="1340319" y="59944"/>
                </a:lnTo>
                <a:close/>
              </a:path>
              <a:path w="2064385" h="2157729">
                <a:moveTo>
                  <a:pt x="1383118" y="72644"/>
                </a:moveTo>
                <a:lnTo>
                  <a:pt x="1366608" y="63373"/>
                </a:lnTo>
                <a:lnTo>
                  <a:pt x="1308188" y="167132"/>
                </a:lnTo>
                <a:lnTo>
                  <a:pt x="1324825" y="176403"/>
                </a:lnTo>
                <a:lnTo>
                  <a:pt x="1383118" y="72644"/>
                </a:lnTo>
                <a:close/>
              </a:path>
              <a:path w="2064385" h="2157729">
                <a:moveTo>
                  <a:pt x="1427060" y="79502"/>
                </a:moveTo>
                <a:lnTo>
                  <a:pt x="1410804" y="69596"/>
                </a:lnTo>
                <a:lnTo>
                  <a:pt x="1343748" y="179324"/>
                </a:lnTo>
                <a:lnTo>
                  <a:pt x="1360004" y="189230"/>
                </a:lnTo>
                <a:lnTo>
                  <a:pt x="1427060" y="79502"/>
                </a:lnTo>
                <a:close/>
              </a:path>
              <a:path w="2064385" h="2157729">
                <a:moveTo>
                  <a:pt x="1470875" y="102362"/>
                </a:moveTo>
                <a:lnTo>
                  <a:pt x="1455508" y="91059"/>
                </a:lnTo>
                <a:lnTo>
                  <a:pt x="1379308" y="194564"/>
                </a:lnTo>
                <a:lnTo>
                  <a:pt x="1394675" y="205867"/>
                </a:lnTo>
                <a:lnTo>
                  <a:pt x="1470875" y="102362"/>
                </a:lnTo>
                <a:close/>
              </a:path>
              <a:path w="2064385" h="2157729">
                <a:moveTo>
                  <a:pt x="1545678" y="137668"/>
                </a:moveTo>
                <a:lnTo>
                  <a:pt x="1531200" y="125222"/>
                </a:lnTo>
                <a:lnTo>
                  <a:pt x="1447380" y="222758"/>
                </a:lnTo>
                <a:lnTo>
                  <a:pt x="1461731" y="235204"/>
                </a:lnTo>
                <a:lnTo>
                  <a:pt x="1545678" y="137668"/>
                </a:lnTo>
                <a:close/>
              </a:path>
              <a:path w="2064385" h="2157729">
                <a:moveTo>
                  <a:pt x="1582127" y="159893"/>
                </a:moveTo>
                <a:lnTo>
                  <a:pt x="1567776" y="147447"/>
                </a:lnTo>
                <a:lnTo>
                  <a:pt x="1483829" y="244983"/>
                </a:lnTo>
                <a:lnTo>
                  <a:pt x="1498307" y="257429"/>
                </a:lnTo>
                <a:lnTo>
                  <a:pt x="1582127" y="159893"/>
                </a:lnTo>
                <a:close/>
              </a:path>
              <a:path w="2064385" h="2157729">
                <a:moveTo>
                  <a:pt x="1626819" y="174371"/>
                </a:moveTo>
                <a:lnTo>
                  <a:pt x="1612353" y="161925"/>
                </a:lnTo>
                <a:lnTo>
                  <a:pt x="1523326" y="265430"/>
                </a:lnTo>
                <a:lnTo>
                  <a:pt x="1537804" y="277876"/>
                </a:lnTo>
                <a:lnTo>
                  <a:pt x="1626819" y="174371"/>
                </a:lnTo>
                <a:close/>
              </a:path>
              <a:path w="2064385" h="2157729">
                <a:moveTo>
                  <a:pt x="1634070" y="1297432"/>
                </a:moveTo>
                <a:lnTo>
                  <a:pt x="634492" y="1227924"/>
                </a:lnTo>
                <a:lnTo>
                  <a:pt x="895515" y="494626"/>
                </a:lnTo>
                <a:lnTo>
                  <a:pt x="913104" y="556260"/>
                </a:lnTo>
                <a:lnTo>
                  <a:pt x="968819" y="556260"/>
                </a:lnTo>
                <a:lnTo>
                  <a:pt x="1049997" y="329819"/>
                </a:lnTo>
                <a:lnTo>
                  <a:pt x="999058" y="331470"/>
                </a:lnTo>
                <a:lnTo>
                  <a:pt x="941755" y="494030"/>
                </a:lnTo>
                <a:lnTo>
                  <a:pt x="920927" y="423240"/>
                </a:lnTo>
                <a:lnTo>
                  <a:pt x="956310" y="323850"/>
                </a:lnTo>
                <a:lnTo>
                  <a:pt x="938364" y="317500"/>
                </a:lnTo>
                <a:lnTo>
                  <a:pt x="911783" y="392163"/>
                </a:lnTo>
                <a:lnTo>
                  <a:pt x="889228" y="315468"/>
                </a:lnTo>
                <a:lnTo>
                  <a:pt x="839889" y="315468"/>
                </a:lnTo>
                <a:lnTo>
                  <a:pt x="763485" y="545084"/>
                </a:lnTo>
                <a:lnTo>
                  <a:pt x="808050" y="549910"/>
                </a:lnTo>
                <a:lnTo>
                  <a:pt x="865352" y="388874"/>
                </a:lnTo>
                <a:lnTo>
                  <a:pt x="886523" y="463118"/>
                </a:lnTo>
                <a:lnTo>
                  <a:pt x="614768" y="1226553"/>
                </a:lnTo>
                <a:lnTo>
                  <a:pt x="1320" y="1183894"/>
                </a:lnTo>
                <a:lnTo>
                  <a:pt x="0" y="1202944"/>
                </a:lnTo>
                <a:lnTo>
                  <a:pt x="608114" y="1245235"/>
                </a:lnTo>
                <a:lnTo>
                  <a:pt x="285673" y="2151075"/>
                </a:lnTo>
                <a:lnTo>
                  <a:pt x="303618" y="2157463"/>
                </a:lnTo>
                <a:lnTo>
                  <a:pt x="627837" y="1246606"/>
                </a:lnTo>
                <a:lnTo>
                  <a:pt x="1632788" y="1316482"/>
                </a:lnTo>
                <a:lnTo>
                  <a:pt x="1634070" y="1297432"/>
                </a:lnTo>
                <a:close/>
              </a:path>
              <a:path w="2064385" h="2157729">
                <a:moveTo>
                  <a:pt x="1662264" y="197993"/>
                </a:moveTo>
                <a:lnTo>
                  <a:pt x="1648929" y="184404"/>
                </a:lnTo>
                <a:lnTo>
                  <a:pt x="1551393" y="279908"/>
                </a:lnTo>
                <a:lnTo>
                  <a:pt x="1564728" y="293497"/>
                </a:lnTo>
                <a:lnTo>
                  <a:pt x="1662264" y="197993"/>
                </a:lnTo>
                <a:close/>
              </a:path>
              <a:path w="2064385" h="2157729">
                <a:moveTo>
                  <a:pt x="1728050" y="247269"/>
                </a:moveTo>
                <a:lnTo>
                  <a:pt x="1715477" y="232918"/>
                </a:lnTo>
                <a:lnTo>
                  <a:pt x="1612607" y="322707"/>
                </a:lnTo>
                <a:lnTo>
                  <a:pt x="1625180" y="337058"/>
                </a:lnTo>
                <a:lnTo>
                  <a:pt x="1728050" y="247269"/>
                </a:lnTo>
                <a:close/>
              </a:path>
              <a:path w="2064385" h="2157729">
                <a:moveTo>
                  <a:pt x="1761324" y="277495"/>
                </a:moveTo>
                <a:lnTo>
                  <a:pt x="1748878" y="263144"/>
                </a:lnTo>
                <a:lnTo>
                  <a:pt x="1646008" y="352806"/>
                </a:lnTo>
                <a:lnTo>
                  <a:pt x="1658454" y="367157"/>
                </a:lnTo>
                <a:lnTo>
                  <a:pt x="1761324" y="277495"/>
                </a:lnTo>
                <a:close/>
              </a:path>
              <a:path w="2064385" h="2157729">
                <a:moveTo>
                  <a:pt x="1785200" y="304419"/>
                </a:moveTo>
                <a:lnTo>
                  <a:pt x="1772627" y="290068"/>
                </a:lnTo>
                <a:lnTo>
                  <a:pt x="1669757" y="379857"/>
                </a:lnTo>
                <a:lnTo>
                  <a:pt x="1682330" y="394208"/>
                </a:lnTo>
                <a:lnTo>
                  <a:pt x="1785200" y="304419"/>
                </a:lnTo>
                <a:close/>
              </a:path>
              <a:path w="2064385" h="2157729">
                <a:moveTo>
                  <a:pt x="1815045" y="331978"/>
                </a:moveTo>
                <a:lnTo>
                  <a:pt x="1803107" y="317119"/>
                </a:lnTo>
                <a:lnTo>
                  <a:pt x="1697062" y="403098"/>
                </a:lnTo>
                <a:lnTo>
                  <a:pt x="1709000" y="417957"/>
                </a:lnTo>
                <a:lnTo>
                  <a:pt x="1815045" y="331978"/>
                </a:lnTo>
                <a:close/>
              </a:path>
              <a:path w="2064385" h="2157729">
                <a:moveTo>
                  <a:pt x="1871306" y="399669"/>
                </a:moveTo>
                <a:lnTo>
                  <a:pt x="1861146" y="383540"/>
                </a:lnTo>
                <a:lnTo>
                  <a:pt x="1745576" y="456057"/>
                </a:lnTo>
                <a:lnTo>
                  <a:pt x="1755736" y="472186"/>
                </a:lnTo>
                <a:lnTo>
                  <a:pt x="1871306" y="399669"/>
                </a:lnTo>
                <a:close/>
              </a:path>
              <a:path w="2064385" h="2157729">
                <a:moveTo>
                  <a:pt x="1892642" y="428117"/>
                </a:moveTo>
                <a:lnTo>
                  <a:pt x="1882863" y="411734"/>
                </a:lnTo>
                <a:lnTo>
                  <a:pt x="1765515" y="481584"/>
                </a:lnTo>
                <a:lnTo>
                  <a:pt x="1775294" y="497967"/>
                </a:lnTo>
                <a:lnTo>
                  <a:pt x="1892642" y="428117"/>
                </a:lnTo>
                <a:close/>
              </a:path>
              <a:path w="2064385" h="2157729">
                <a:moveTo>
                  <a:pt x="1917153" y="464820"/>
                </a:moveTo>
                <a:lnTo>
                  <a:pt x="1907882" y="448183"/>
                </a:lnTo>
                <a:lnTo>
                  <a:pt x="1788629" y="514731"/>
                </a:lnTo>
                <a:lnTo>
                  <a:pt x="1797900" y="531368"/>
                </a:lnTo>
                <a:lnTo>
                  <a:pt x="1917153" y="464820"/>
                </a:lnTo>
                <a:close/>
              </a:path>
              <a:path w="2064385" h="2157729">
                <a:moveTo>
                  <a:pt x="1937727" y="491744"/>
                </a:moveTo>
                <a:lnTo>
                  <a:pt x="1928456" y="475107"/>
                </a:lnTo>
                <a:lnTo>
                  <a:pt x="1809330" y="541782"/>
                </a:lnTo>
                <a:lnTo>
                  <a:pt x="1818601" y="558419"/>
                </a:lnTo>
                <a:lnTo>
                  <a:pt x="1937727" y="491744"/>
                </a:lnTo>
                <a:close/>
              </a:path>
              <a:path w="2064385" h="2157729">
                <a:moveTo>
                  <a:pt x="1975700" y="564007"/>
                </a:moveTo>
                <a:lnTo>
                  <a:pt x="1967445" y="546862"/>
                </a:lnTo>
                <a:lnTo>
                  <a:pt x="1844382" y="606044"/>
                </a:lnTo>
                <a:lnTo>
                  <a:pt x="1852637" y="623189"/>
                </a:lnTo>
                <a:lnTo>
                  <a:pt x="1975700" y="564007"/>
                </a:lnTo>
                <a:close/>
              </a:path>
              <a:path w="2064385" h="2157729">
                <a:moveTo>
                  <a:pt x="1994242" y="607568"/>
                </a:moveTo>
                <a:lnTo>
                  <a:pt x="1987003" y="589915"/>
                </a:lnTo>
                <a:lnTo>
                  <a:pt x="1860765" y="641858"/>
                </a:lnTo>
                <a:lnTo>
                  <a:pt x="1868004" y="659511"/>
                </a:lnTo>
                <a:lnTo>
                  <a:pt x="1994242" y="607568"/>
                </a:lnTo>
                <a:close/>
              </a:path>
              <a:path w="2064385" h="2157729">
                <a:moveTo>
                  <a:pt x="2006942" y="644017"/>
                </a:moveTo>
                <a:lnTo>
                  <a:pt x="1999703" y="626491"/>
                </a:lnTo>
                <a:lnTo>
                  <a:pt x="1873465" y="678434"/>
                </a:lnTo>
                <a:lnTo>
                  <a:pt x="1880704" y="695960"/>
                </a:lnTo>
                <a:lnTo>
                  <a:pt x="2006942" y="644017"/>
                </a:lnTo>
                <a:close/>
              </a:path>
              <a:path w="2064385" h="2157729">
                <a:moveTo>
                  <a:pt x="2022817" y="675767"/>
                </a:moveTo>
                <a:lnTo>
                  <a:pt x="2015578" y="658241"/>
                </a:lnTo>
                <a:lnTo>
                  <a:pt x="1889340" y="710184"/>
                </a:lnTo>
                <a:lnTo>
                  <a:pt x="1896579" y="727710"/>
                </a:lnTo>
                <a:lnTo>
                  <a:pt x="2022817" y="675767"/>
                </a:lnTo>
                <a:close/>
              </a:path>
              <a:path w="2064385" h="2157729">
                <a:moveTo>
                  <a:pt x="2044407" y="756158"/>
                </a:moveTo>
                <a:lnTo>
                  <a:pt x="2038184" y="738124"/>
                </a:lnTo>
                <a:lnTo>
                  <a:pt x="1909025" y="782193"/>
                </a:lnTo>
                <a:lnTo>
                  <a:pt x="1915248" y="800227"/>
                </a:lnTo>
                <a:lnTo>
                  <a:pt x="2044407" y="756158"/>
                </a:lnTo>
                <a:close/>
              </a:path>
              <a:path w="2064385" h="2157729">
                <a:moveTo>
                  <a:pt x="2054440" y="792607"/>
                </a:moveTo>
                <a:lnTo>
                  <a:pt x="2049106" y="774319"/>
                </a:lnTo>
                <a:lnTo>
                  <a:pt x="1918042" y="812419"/>
                </a:lnTo>
                <a:lnTo>
                  <a:pt x="1923376" y="830707"/>
                </a:lnTo>
                <a:lnTo>
                  <a:pt x="2054440" y="792607"/>
                </a:lnTo>
                <a:close/>
              </a:path>
              <a:path w="2064385" h="2157729">
                <a:moveTo>
                  <a:pt x="2059266" y="830707"/>
                </a:moveTo>
                <a:lnTo>
                  <a:pt x="2053932" y="812419"/>
                </a:lnTo>
                <a:lnTo>
                  <a:pt x="1922741" y="850519"/>
                </a:lnTo>
                <a:lnTo>
                  <a:pt x="1928075" y="868807"/>
                </a:lnTo>
                <a:lnTo>
                  <a:pt x="2059266" y="830707"/>
                </a:lnTo>
                <a:close/>
              </a:path>
              <a:path w="2064385" h="2157729">
                <a:moveTo>
                  <a:pt x="2064346" y="876935"/>
                </a:moveTo>
                <a:lnTo>
                  <a:pt x="2059901" y="858393"/>
                </a:lnTo>
                <a:lnTo>
                  <a:pt x="1927186" y="890016"/>
                </a:lnTo>
                <a:lnTo>
                  <a:pt x="1931631" y="908558"/>
                </a:lnTo>
                <a:lnTo>
                  <a:pt x="2064346" y="876935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5342" y="3743452"/>
            <a:ext cx="192062" cy="123571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05561" y="3764279"/>
            <a:ext cx="175260" cy="132715"/>
          </a:xfrm>
          <a:custGeom>
            <a:avLst/>
            <a:gdLst/>
            <a:ahLst/>
            <a:cxnLst/>
            <a:rect l="l" t="t" r="r" b="b"/>
            <a:pathLst>
              <a:path w="175259" h="132714">
                <a:moveTo>
                  <a:pt x="25539" y="23368"/>
                </a:moveTo>
                <a:lnTo>
                  <a:pt x="6527" y="22225"/>
                </a:lnTo>
                <a:lnTo>
                  <a:pt x="0" y="131572"/>
                </a:lnTo>
                <a:lnTo>
                  <a:pt x="19011" y="132715"/>
                </a:lnTo>
                <a:lnTo>
                  <a:pt x="25539" y="23368"/>
                </a:lnTo>
                <a:close/>
              </a:path>
              <a:path w="175259" h="132714">
                <a:moveTo>
                  <a:pt x="70548" y="13335"/>
                </a:moveTo>
                <a:lnTo>
                  <a:pt x="51498" y="13081"/>
                </a:lnTo>
                <a:lnTo>
                  <a:pt x="50241" y="122555"/>
                </a:lnTo>
                <a:lnTo>
                  <a:pt x="69291" y="122809"/>
                </a:lnTo>
                <a:lnTo>
                  <a:pt x="70548" y="13335"/>
                </a:lnTo>
                <a:close/>
              </a:path>
              <a:path w="175259" h="132714">
                <a:moveTo>
                  <a:pt x="125653" y="7112"/>
                </a:moveTo>
                <a:lnTo>
                  <a:pt x="106616" y="6604"/>
                </a:lnTo>
                <a:lnTo>
                  <a:pt x="103085" y="116078"/>
                </a:lnTo>
                <a:lnTo>
                  <a:pt x="122123" y="116586"/>
                </a:lnTo>
                <a:lnTo>
                  <a:pt x="125653" y="7112"/>
                </a:lnTo>
                <a:close/>
              </a:path>
              <a:path w="175259" h="132714">
                <a:moveTo>
                  <a:pt x="175247" y="1270"/>
                </a:moveTo>
                <a:lnTo>
                  <a:pt x="156235" y="0"/>
                </a:lnTo>
                <a:lnTo>
                  <a:pt x="148755" y="109220"/>
                </a:lnTo>
                <a:lnTo>
                  <a:pt x="167754" y="110490"/>
                </a:lnTo>
                <a:lnTo>
                  <a:pt x="175247" y="127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7149" y="3805173"/>
            <a:ext cx="180416" cy="157352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24347" y="4007358"/>
            <a:ext cx="70485" cy="94615"/>
          </a:xfrm>
          <a:custGeom>
            <a:avLst/>
            <a:gdLst/>
            <a:ahLst/>
            <a:cxnLst/>
            <a:rect l="l" t="t" r="r" b="b"/>
            <a:pathLst>
              <a:path w="70485" h="94614">
                <a:moveTo>
                  <a:pt x="15988" y="0"/>
                </a:moveTo>
                <a:lnTo>
                  <a:pt x="0" y="10287"/>
                </a:lnTo>
                <a:lnTo>
                  <a:pt x="54380" y="94234"/>
                </a:lnTo>
                <a:lnTo>
                  <a:pt x="70368" y="83947"/>
                </a:lnTo>
                <a:lnTo>
                  <a:pt x="15988" y="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298" y="3892803"/>
            <a:ext cx="192058" cy="159131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3695" y="3640073"/>
            <a:ext cx="2193925" cy="2694940"/>
          </a:xfrm>
          <a:custGeom>
            <a:avLst/>
            <a:gdLst/>
            <a:ahLst/>
            <a:cxnLst/>
            <a:rect l="l" t="t" r="r" b="b"/>
            <a:pathLst>
              <a:path w="2193925" h="2694940">
                <a:moveTo>
                  <a:pt x="111658" y="1685417"/>
                </a:moveTo>
                <a:lnTo>
                  <a:pt x="101765" y="1669161"/>
                </a:lnTo>
                <a:lnTo>
                  <a:pt x="0" y="1731010"/>
                </a:lnTo>
                <a:lnTo>
                  <a:pt x="9893" y="1747266"/>
                </a:lnTo>
                <a:lnTo>
                  <a:pt x="111658" y="1685417"/>
                </a:lnTo>
                <a:close/>
              </a:path>
              <a:path w="2193925" h="2694940">
                <a:moveTo>
                  <a:pt x="132346" y="434213"/>
                </a:moveTo>
                <a:lnTo>
                  <a:pt x="29235" y="251841"/>
                </a:lnTo>
                <a:lnTo>
                  <a:pt x="12661" y="261239"/>
                </a:lnTo>
                <a:lnTo>
                  <a:pt x="115760" y="443611"/>
                </a:lnTo>
                <a:lnTo>
                  <a:pt x="132346" y="434213"/>
                </a:lnTo>
                <a:close/>
              </a:path>
              <a:path w="2193925" h="2694940">
                <a:moveTo>
                  <a:pt x="232613" y="2481567"/>
                </a:moveTo>
                <a:lnTo>
                  <a:pt x="214884" y="2474620"/>
                </a:lnTo>
                <a:lnTo>
                  <a:pt x="131470" y="2687459"/>
                </a:lnTo>
                <a:lnTo>
                  <a:pt x="149212" y="2694406"/>
                </a:lnTo>
                <a:lnTo>
                  <a:pt x="232613" y="2481567"/>
                </a:lnTo>
                <a:close/>
              </a:path>
              <a:path w="2193925" h="2694940">
                <a:moveTo>
                  <a:pt x="356336" y="329438"/>
                </a:moveTo>
                <a:lnTo>
                  <a:pt x="295859" y="128778"/>
                </a:lnTo>
                <a:lnTo>
                  <a:pt x="277622" y="134239"/>
                </a:lnTo>
                <a:lnTo>
                  <a:pt x="338099" y="334899"/>
                </a:lnTo>
                <a:lnTo>
                  <a:pt x="356336" y="329438"/>
                </a:lnTo>
                <a:close/>
              </a:path>
              <a:path w="2193925" h="2694940">
                <a:moveTo>
                  <a:pt x="362635" y="962660"/>
                </a:moveTo>
                <a:lnTo>
                  <a:pt x="140817" y="648970"/>
                </a:lnTo>
                <a:lnTo>
                  <a:pt x="125272" y="659892"/>
                </a:lnTo>
                <a:lnTo>
                  <a:pt x="347091" y="973582"/>
                </a:lnTo>
                <a:lnTo>
                  <a:pt x="362635" y="962660"/>
                </a:lnTo>
                <a:close/>
              </a:path>
              <a:path w="2193925" h="2694940">
                <a:moveTo>
                  <a:pt x="448906" y="2477579"/>
                </a:moveTo>
                <a:lnTo>
                  <a:pt x="430060" y="2474772"/>
                </a:lnTo>
                <a:lnTo>
                  <a:pt x="397776" y="2691447"/>
                </a:lnTo>
                <a:lnTo>
                  <a:pt x="416623" y="2694254"/>
                </a:lnTo>
                <a:lnTo>
                  <a:pt x="448906" y="2477579"/>
                </a:lnTo>
                <a:close/>
              </a:path>
              <a:path w="2193925" h="2694940">
                <a:moveTo>
                  <a:pt x="688390" y="2653830"/>
                </a:moveTo>
                <a:lnTo>
                  <a:pt x="678980" y="2444496"/>
                </a:lnTo>
                <a:lnTo>
                  <a:pt x="659942" y="2445347"/>
                </a:lnTo>
                <a:lnTo>
                  <a:pt x="669353" y="2654681"/>
                </a:lnTo>
                <a:lnTo>
                  <a:pt x="688390" y="2653830"/>
                </a:lnTo>
                <a:close/>
              </a:path>
              <a:path w="2193925" h="2694940">
                <a:moveTo>
                  <a:pt x="838555" y="14859"/>
                </a:moveTo>
                <a:lnTo>
                  <a:pt x="819645" y="12446"/>
                </a:lnTo>
                <a:lnTo>
                  <a:pt x="792353" y="229743"/>
                </a:lnTo>
                <a:lnTo>
                  <a:pt x="811263" y="232156"/>
                </a:lnTo>
                <a:lnTo>
                  <a:pt x="838555" y="14859"/>
                </a:lnTo>
                <a:close/>
              </a:path>
              <a:path w="2193925" h="2694940">
                <a:moveTo>
                  <a:pt x="966063" y="2575306"/>
                </a:moveTo>
                <a:lnTo>
                  <a:pt x="911847" y="2372893"/>
                </a:lnTo>
                <a:lnTo>
                  <a:pt x="893445" y="2377821"/>
                </a:lnTo>
                <a:lnTo>
                  <a:pt x="947661" y="2580233"/>
                </a:lnTo>
                <a:lnTo>
                  <a:pt x="966063" y="2575306"/>
                </a:lnTo>
                <a:close/>
              </a:path>
              <a:path w="2193925" h="2694940">
                <a:moveTo>
                  <a:pt x="1109649" y="5969"/>
                </a:moveTo>
                <a:lnTo>
                  <a:pt x="1091565" y="0"/>
                </a:lnTo>
                <a:lnTo>
                  <a:pt x="1016558" y="225933"/>
                </a:lnTo>
                <a:lnTo>
                  <a:pt x="1034643" y="231902"/>
                </a:lnTo>
                <a:lnTo>
                  <a:pt x="1109649" y="5969"/>
                </a:lnTo>
                <a:close/>
              </a:path>
              <a:path w="2193925" h="2694940">
                <a:moveTo>
                  <a:pt x="1118285" y="2042109"/>
                </a:moveTo>
                <a:lnTo>
                  <a:pt x="896467" y="1728470"/>
                </a:lnTo>
                <a:lnTo>
                  <a:pt x="880922" y="1739392"/>
                </a:lnTo>
                <a:lnTo>
                  <a:pt x="1102741" y="2053107"/>
                </a:lnTo>
                <a:lnTo>
                  <a:pt x="1118285" y="2042109"/>
                </a:lnTo>
                <a:close/>
              </a:path>
              <a:path w="2193925" h="2694940">
                <a:moveTo>
                  <a:pt x="1220101" y="2456459"/>
                </a:moveTo>
                <a:lnTo>
                  <a:pt x="1126337" y="2269058"/>
                </a:lnTo>
                <a:lnTo>
                  <a:pt x="1109306" y="2277580"/>
                </a:lnTo>
                <a:lnTo>
                  <a:pt x="1203071" y="2464993"/>
                </a:lnTo>
                <a:lnTo>
                  <a:pt x="1220101" y="2456459"/>
                </a:lnTo>
                <a:close/>
              </a:path>
              <a:path w="2193925" h="2694940">
                <a:moveTo>
                  <a:pt x="1360030" y="53975"/>
                </a:moveTo>
                <a:lnTo>
                  <a:pt x="1343266" y="44704"/>
                </a:lnTo>
                <a:lnTo>
                  <a:pt x="1225016" y="260477"/>
                </a:lnTo>
                <a:lnTo>
                  <a:pt x="1241717" y="269748"/>
                </a:lnTo>
                <a:lnTo>
                  <a:pt x="1360030" y="53975"/>
                </a:lnTo>
                <a:close/>
              </a:path>
              <a:path w="2193925" h="2694940">
                <a:moveTo>
                  <a:pt x="1465059" y="2299589"/>
                </a:moveTo>
                <a:lnTo>
                  <a:pt x="1333233" y="2136724"/>
                </a:lnTo>
                <a:lnTo>
                  <a:pt x="1318374" y="2148713"/>
                </a:lnTo>
                <a:lnTo>
                  <a:pt x="1450200" y="2311577"/>
                </a:lnTo>
                <a:lnTo>
                  <a:pt x="1465059" y="2299589"/>
                </a:lnTo>
                <a:close/>
              </a:path>
              <a:path w="2193925" h="2694940">
                <a:moveTo>
                  <a:pt x="1579105" y="772922"/>
                </a:moveTo>
                <a:lnTo>
                  <a:pt x="1569326" y="756666"/>
                </a:lnTo>
                <a:lnTo>
                  <a:pt x="1139177" y="1017905"/>
                </a:lnTo>
                <a:lnTo>
                  <a:pt x="1149070" y="1034161"/>
                </a:lnTo>
                <a:lnTo>
                  <a:pt x="1579105" y="772922"/>
                </a:lnTo>
                <a:close/>
              </a:path>
              <a:path w="2193925" h="2694940">
                <a:moveTo>
                  <a:pt x="1595488" y="126746"/>
                </a:moveTo>
                <a:lnTo>
                  <a:pt x="1580248" y="115316"/>
                </a:lnTo>
                <a:lnTo>
                  <a:pt x="1421244" y="327406"/>
                </a:lnTo>
                <a:lnTo>
                  <a:pt x="1436484" y="338836"/>
                </a:lnTo>
                <a:lnTo>
                  <a:pt x="1595488" y="126746"/>
                </a:lnTo>
                <a:close/>
              </a:path>
              <a:path w="2193925" h="2694940">
                <a:moveTo>
                  <a:pt x="1669656" y="1356487"/>
                </a:moveTo>
                <a:lnTo>
                  <a:pt x="1413116" y="1337310"/>
                </a:lnTo>
                <a:lnTo>
                  <a:pt x="1346568" y="1510157"/>
                </a:lnTo>
                <a:lnTo>
                  <a:pt x="1394066" y="1519682"/>
                </a:lnTo>
                <a:lnTo>
                  <a:pt x="1441564" y="1385316"/>
                </a:lnTo>
                <a:lnTo>
                  <a:pt x="1508112" y="1394968"/>
                </a:lnTo>
                <a:lnTo>
                  <a:pt x="1470139" y="1510157"/>
                </a:lnTo>
                <a:lnTo>
                  <a:pt x="1508112" y="1510157"/>
                </a:lnTo>
                <a:lnTo>
                  <a:pt x="1555610" y="1394968"/>
                </a:lnTo>
                <a:lnTo>
                  <a:pt x="1603108" y="1394968"/>
                </a:lnTo>
                <a:lnTo>
                  <a:pt x="1565135" y="1519682"/>
                </a:lnTo>
                <a:lnTo>
                  <a:pt x="1612633" y="1529334"/>
                </a:lnTo>
                <a:lnTo>
                  <a:pt x="1669656" y="1356487"/>
                </a:lnTo>
                <a:close/>
              </a:path>
              <a:path w="2193925" h="2694940">
                <a:moveTo>
                  <a:pt x="1681594" y="2107908"/>
                </a:moveTo>
                <a:lnTo>
                  <a:pt x="1509636" y="1988210"/>
                </a:lnTo>
                <a:lnTo>
                  <a:pt x="1498714" y="2003844"/>
                </a:lnTo>
                <a:lnTo>
                  <a:pt x="1670672" y="2123554"/>
                </a:lnTo>
                <a:lnTo>
                  <a:pt x="1681594" y="2107908"/>
                </a:lnTo>
                <a:close/>
              </a:path>
              <a:path w="2193925" h="2694940">
                <a:moveTo>
                  <a:pt x="1793608" y="249047"/>
                </a:moveTo>
                <a:lnTo>
                  <a:pt x="1780527" y="235331"/>
                </a:lnTo>
                <a:lnTo>
                  <a:pt x="1588249" y="417830"/>
                </a:lnTo>
                <a:lnTo>
                  <a:pt x="1601330" y="431546"/>
                </a:lnTo>
                <a:lnTo>
                  <a:pt x="1793608" y="249047"/>
                </a:lnTo>
                <a:close/>
              </a:path>
              <a:path w="2193925" h="2694940">
                <a:moveTo>
                  <a:pt x="1864474" y="1909445"/>
                </a:moveTo>
                <a:lnTo>
                  <a:pt x="1663814" y="1813687"/>
                </a:lnTo>
                <a:lnTo>
                  <a:pt x="1655559" y="1830959"/>
                </a:lnTo>
                <a:lnTo>
                  <a:pt x="1856219" y="1926590"/>
                </a:lnTo>
                <a:lnTo>
                  <a:pt x="1864474" y="1909445"/>
                </a:lnTo>
                <a:close/>
              </a:path>
              <a:path w="2193925" h="2694940">
                <a:moveTo>
                  <a:pt x="1956295" y="399161"/>
                </a:moveTo>
                <a:lnTo>
                  <a:pt x="1944865" y="383794"/>
                </a:lnTo>
                <a:lnTo>
                  <a:pt x="1724139" y="547116"/>
                </a:lnTo>
                <a:lnTo>
                  <a:pt x="1735442" y="562483"/>
                </a:lnTo>
                <a:lnTo>
                  <a:pt x="1956295" y="399161"/>
                </a:lnTo>
                <a:close/>
              </a:path>
              <a:path w="2193925" h="2694940">
                <a:moveTo>
                  <a:pt x="2021446" y="1681607"/>
                </a:moveTo>
                <a:lnTo>
                  <a:pt x="1788147" y="1633601"/>
                </a:lnTo>
                <a:lnTo>
                  <a:pt x="1784337" y="1652270"/>
                </a:lnTo>
                <a:lnTo>
                  <a:pt x="2017636" y="1700276"/>
                </a:lnTo>
                <a:lnTo>
                  <a:pt x="2021446" y="1681607"/>
                </a:lnTo>
                <a:close/>
              </a:path>
              <a:path w="2193925" h="2694940">
                <a:moveTo>
                  <a:pt x="2070468" y="581152"/>
                </a:moveTo>
                <a:lnTo>
                  <a:pt x="2061324" y="564388"/>
                </a:lnTo>
                <a:lnTo>
                  <a:pt x="1829041" y="692150"/>
                </a:lnTo>
                <a:lnTo>
                  <a:pt x="1838185" y="708914"/>
                </a:lnTo>
                <a:lnTo>
                  <a:pt x="2070468" y="581152"/>
                </a:lnTo>
                <a:close/>
              </a:path>
              <a:path w="2193925" h="2694940">
                <a:moveTo>
                  <a:pt x="2158733" y="787019"/>
                </a:moveTo>
                <a:lnTo>
                  <a:pt x="2152383" y="769112"/>
                </a:lnTo>
                <a:lnTo>
                  <a:pt x="1902574" y="857758"/>
                </a:lnTo>
                <a:lnTo>
                  <a:pt x="1908924" y="875665"/>
                </a:lnTo>
                <a:lnTo>
                  <a:pt x="2158733" y="787019"/>
                </a:lnTo>
                <a:close/>
              </a:path>
              <a:path w="2193925" h="2694940">
                <a:moveTo>
                  <a:pt x="2187435" y="1235075"/>
                </a:moveTo>
                <a:lnTo>
                  <a:pt x="2185784" y="1216152"/>
                </a:lnTo>
                <a:lnTo>
                  <a:pt x="1921624" y="1238377"/>
                </a:lnTo>
                <a:lnTo>
                  <a:pt x="1923148" y="1257300"/>
                </a:lnTo>
                <a:lnTo>
                  <a:pt x="2187435" y="1235075"/>
                </a:lnTo>
                <a:close/>
              </a:path>
              <a:path w="2193925" h="2694940">
                <a:moveTo>
                  <a:pt x="2193912" y="1001268"/>
                </a:moveTo>
                <a:lnTo>
                  <a:pt x="2189721" y="982726"/>
                </a:lnTo>
                <a:lnTo>
                  <a:pt x="1931022" y="1040384"/>
                </a:lnTo>
                <a:lnTo>
                  <a:pt x="1935086" y="1058926"/>
                </a:lnTo>
                <a:lnTo>
                  <a:pt x="2193912" y="1001268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480" y="4209288"/>
            <a:ext cx="283464" cy="23469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5944" y="5559552"/>
            <a:ext cx="131064" cy="124967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26463" y="4312920"/>
            <a:ext cx="207263" cy="216407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2192" y="3687444"/>
            <a:ext cx="2112645" cy="2518410"/>
          </a:xfrm>
          <a:custGeom>
            <a:avLst/>
            <a:gdLst/>
            <a:ahLst/>
            <a:cxnLst/>
            <a:rect l="l" t="t" r="r" b="b"/>
            <a:pathLst>
              <a:path w="2112645" h="2518410">
                <a:moveTo>
                  <a:pt x="9144" y="2402459"/>
                </a:moveTo>
                <a:lnTo>
                  <a:pt x="0" y="2402459"/>
                </a:lnTo>
                <a:lnTo>
                  <a:pt x="0" y="2423795"/>
                </a:lnTo>
                <a:lnTo>
                  <a:pt x="9144" y="2402459"/>
                </a:lnTo>
                <a:close/>
              </a:path>
              <a:path w="2112645" h="2518410">
                <a:moveTo>
                  <a:pt x="45720" y="436118"/>
                </a:moveTo>
                <a:lnTo>
                  <a:pt x="0" y="369443"/>
                </a:lnTo>
                <a:lnTo>
                  <a:pt x="0" y="407543"/>
                </a:lnTo>
                <a:lnTo>
                  <a:pt x="27432" y="445643"/>
                </a:lnTo>
                <a:lnTo>
                  <a:pt x="45720" y="436118"/>
                </a:lnTo>
                <a:close/>
              </a:path>
              <a:path w="2112645" h="2518410">
                <a:moveTo>
                  <a:pt x="54864" y="2414651"/>
                </a:moveTo>
                <a:lnTo>
                  <a:pt x="36576" y="2414651"/>
                </a:lnTo>
                <a:lnTo>
                  <a:pt x="0" y="2471178"/>
                </a:lnTo>
                <a:lnTo>
                  <a:pt x="0" y="2518283"/>
                </a:lnTo>
                <a:lnTo>
                  <a:pt x="54864" y="2414651"/>
                </a:lnTo>
                <a:close/>
              </a:path>
              <a:path w="2112645" h="2518410">
                <a:moveTo>
                  <a:pt x="573557" y="218694"/>
                </a:moveTo>
                <a:lnTo>
                  <a:pt x="560908" y="0"/>
                </a:lnTo>
                <a:lnTo>
                  <a:pt x="541883" y="1016"/>
                </a:lnTo>
                <a:lnTo>
                  <a:pt x="554532" y="219710"/>
                </a:lnTo>
                <a:lnTo>
                  <a:pt x="573557" y="218694"/>
                </a:lnTo>
                <a:close/>
              </a:path>
              <a:path w="2112645" h="2518410">
                <a:moveTo>
                  <a:pt x="2112264" y="1403223"/>
                </a:moveTo>
                <a:lnTo>
                  <a:pt x="1857248" y="1385062"/>
                </a:lnTo>
                <a:lnTo>
                  <a:pt x="1855978" y="1404112"/>
                </a:lnTo>
                <a:lnTo>
                  <a:pt x="2110867" y="1422273"/>
                </a:lnTo>
                <a:lnTo>
                  <a:pt x="2112264" y="1403223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9456" y="5674478"/>
            <a:ext cx="223837" cy="24168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003" y="1699260"/>
            <a:ext cx="9101455" cy="4932045"/>
          </a:xfrm>
          <a:custGeom>
            <a:avLst/>
            <a:gdLst/>
            <a:ahLst/>
            <a:cxnLst/>
            <a:rect l="l" t="t" r="r" b="b"/>
            <a:pathLst>
              <a:path w="9101455" h="4932045">
                <a:moveTo>
                  <a:pt x="3699510" y="208152"/>
                </a:moveTo>
                <a:lnTo>
                  <a:pt x="3188335" y="768476"/>
                </a:lnTo>
                <a:lnTo>
                  <a:pt x="2296287" y="820927"/>
                </a:lnTo>
                <a:lnTo>
                  <a:pt x="2191512" y="1068577"/>
                </a:lnTo>
                <a:lnTo>
                  <a:pt x="2782062" y="1701927"/>
                </a:lnTo>
                <a:lnTo>
                  <a:pt x="3161410" y="1505077"/>
                </a:lnTo>
                <a:lnTo>
                  <a:pt x="3766185" y="1795652"/>
                </a:lnTo>
                <a:lnTo>
                  <a:pt x="3963035" y="2198878"/>
                </a:lnTo>
                <a:lnTo>
                  <a:pt x="3910584" y="2375154"/>
                </a:lnTo>
                <a:lnTo>
                  <a:pt x="3975735" y="2706878"/>
                </a:lnTo>
                <a:lnTo>
                  <a:pt x="4015359" y="3246628"/>
                </a:lnTo>
                <a:lnTo>
                  <a:pt x="4513834" y="3422904"/>
                </a:lnTo>
                <a:lnTo>
                  <a:pt x="4867783" y="3287903"/>
                </a:lnTo>
                <a:lnTo>
                  <a:pt x="4736084" y="2894203"/>
                </a:lnTo>
                <a:lnTo>
                  <a:pt x="5351907" y="2541778"/>
                </a:lnTo>
                <a:lnTo>
                  <a:pt x="5812282" y="2521204"/>
                </a:lnTo>
                <a:lnTo>
                  <a:pt x="6074156" y="2230628"/>
                </a:lnTo>
                <a:lnTo>
                  <a:pt x="5939282" y="1662302"/>
                </a:lnTo>
                <a:lnTo>
                  <a:pt x="6328156" y="1490852"/>
                </a:lnTo>
                <a:lnTo>
                  <a:pt x="6659880" y="793876"/>
                </a:lnTo>
                <a:lnTo>
                  <a:pt x="6188456" y="73151"/>
                </a:lnTo>
              </a:path>
              <a:path w="9101455" h="4932045">
                <a:moveTo>
                  <a:pt x="3295777" y="176402"/>
                </a:moveTo>
                <a:lnTo>
                  <a:pt x="2859151" y="489330"/>
                </a:lnTo>
                <a:lnTo>
                  <a:pt x="2519298" y="416305"/>
                </a:lnTo>
                <a:lnTo>
                  <a:pt x="1876297" y="571880"/>
                </a:lnTo>
                <a:lnTo>
                  <a:pt x="1312545" y="592581"/>
                </a:lnTo>
                <a:lnTo>
                  <a:pt x="1036320" y="1070737"/>
                </a:lnTo>
                <a:lnTo>
                  <a:pt x="1180807" y="1226312"/>
                </a:lnTo>
                <a:lnTo>
                  <a:pt x="1403096" y="1112012"/>
                </a:lnTo>
                <a:lnTo>
                  <a:pt x="1719071" y="1164336"/>
                </a:lnTo>
                <a:lnTo>
                  <a:pt x="1836546" y="1423289"/>
                </a:lnTo>
                <a:lnTo>
                  <a:pt x="1587246" y="1693290"/>
                </a:lnTo>
                <a:lnTo>
                  <a:pt x="1876297" y="1890267"/>
                </a:lnTo>
                <a:lnTo>
                  <a:pt x="2190622" y="1828291"/>
                </a:lnTo>
                <a:lnTo>
                  <a:pt x="2466975" y="2004695"/>
                </a:lnTo>
                <a:lnTo>
                  <a:pt x="3030601" y="2025269"/>
                </a:lnTo>
                <a:lnTo>
                  <a:pt x="3594227" y="2336672"/>
                </a:lnTo>
                <a:lnTo>
                  <a:pt x="3726053" y="2730627"/>
                </a:lnTo>
                <a:lnTo>
                  <a:pt x="3606927" y="3437381"/>
                </a:lnTo>
                <a:lnTo>
                  <a:pt x="3726053" y="3675633"/>
                </a:lnTo>
                <a:lnTo>
                  <a:pt x="4421505" y="3634358"/>
                </a:lnTo>
                <a:lnTo>
                  <a:pt x="4670806" y="3831336"/>
                </a:lnTo>
                <a:lnTo>
                  <a:pt x="5155057" y="3323081"/>
                </a:lnTo>
                <a:lnTo>
                  <a:pt x="5064506" y="2959354"/>
                </a:lnTo>
                <a:lnTo>
                  <a:pt x="5510657" y="2730627"/>
                </a:lnTo>
                <a:lnTo>
                  <a:pt x="5825109" y="2803652"/>
                </a:lnTo>
                <a:lnTo>
                  <a:pt x="6244209" y="2638425"/>
                </a:lnTo>
                <a:lnTo>
                  <a:pt x="6442710" y="1937892"/>
                </a:lnTo>
                <a:lnTo>
                  <a:pt x="6820662" y="1537715"/>
                </a:lnTo>
                <a:lnTo>
                  <a:pt x="7333488" y="1496314"/>
                </a:lnTo>
                <a:lnTo>
                  <a:pt x="7241413" y="1237488"/>
                </a:lnTo>
                <a:lnTo>
                  <a:pt x="6861937" y="967486"/>
                </a:lnTo>
                <a:lnTo>
                  <a:pt x="7096887" y="406780"/>
                </a:lnTo>
                <a:lnTo>
                  <a:pt x="6736461" y="73151"/>
                </a:lnTo>
              </a:path>
              <a:path w="9101455" h="4932045">
                <a:moveTo>
                  <a:pt x="128612" y="0"/>
                </a:moveTo>
                <a:lnTo>
                  <a:pt x="211175" y="520573"/>
                </a:lnTo>
                <a:lnTo>
                  <a:pt x="0" y="1057148"/>
                </a:lnTo>
                <a:lnTo>
                  <a:pt x="131787" y="1938020"/>
                </a:lnTo>
                <a:lnTo>
                  <a:pt x="655764" y="2404745"/>
                </a:lnTo>
                <a:lnTo>
                  <a:pt x="1398905" y="2698369"/>
                </a:lnTo>
                <a:lnTo>
                  <a:pt x="2286508" y="2620645"/>
                </a:lnTo>
                <a:lnTo>
                  <a:pt x="2786634" y="3079369"/>
                </a:lnTo>
                <a:lnTo>
                  <a:pt x="2624709" y="3374516"/>
                </a:lnTo>
                <a:lnTo>
                  <a:pt x="1803781" y="3399916"/>
                </a:lnTo>
                <a:lnTo>
                  <a:pt x="1446530" y="3207892"/>
                </a:lnTo>
                <a:lnTo>
                  <a:pt x="1173391" y="3399916"/>
                </a:lnTo>
                <a:lnTo>
                  <a:pt x="1514729" y="4006278"/>
                </a:lnTo>
                <a:lnTo>
                  <a:pt x="1544955" y="4611039"/>
                </a:lnTo>
                <a:lnTo>
                  <a:pt x="2399157" y="4931664"/>
                </a:lnTo>
                <a:lnTo>
                  <a:pt x="2610358" y="4638014"/>
                </a:lnTo>
                <a:lnTo>
                  <a:pt x="3297936" y="4439602"/>
                </a:lnTo>
                <a:lnTo>
                  <a:pt x="4144137" y="4701514"/>
                </a:lnTo>
                <a:lnTo>
                  <a:pt x="5115941" y="4463415"/>
                </a:lnTo>
                <a:lnTo>
                  <a:pt x="5466842" y="4638014"/>
                </a:lnTo>
                <a:lnTo>
                  <a:pt x="6130544" y="4203103"/>
                </a:lnTo>
                <a:lnTo>
                  <a:pt x="6549771" y="3668141"/>
                </a:lnTo>
                <a:lnTo>
                  <a:pt x="6937121" y="3679316"/>
                </a:lnTo>
                <a:lnTo>
                  <a:pt x="7230872" y="3880866"/>
                </a:lnTo>
                <a:lnTo>
                  <a:pt x="7962900" y="3399916"/>
                </a:lnTo>
                <a:lnTo>
                  <a:pt x="8580501" y="3468242"/>
                </a:lnTo>
                <a:lnTo>
                  <a:pt x="9101328" y="3284092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85572" y="1818132"/>
            <a:ext cx="8750935" cy="4383405"/>
          </a:xfrm>
          <a:custGeom>
            <a:avLst/>
            <a:gdLst/>
            <a:ahLst/>
            <a:cxnLst/>
            <a:rect l="l" t="t" r="r" b="b"/>
            <a:pathLst>
              <a:path w="8750935" h="4383405">
                <a:moveTo>
                  <a:pt x="381025" y="0"/>
                </a:moveTo>
                <a:lnTo>
                  <a:pt x="0" y="533526"/>
                </a:lnTo>
                <a:lnTo>
                  <a:pt x="130187" y="1303781"/>
                </a:lnTo>
                <a:lnTo>
                  <a:pt x="385787" y="1386331"/>
                </a:lnTo>
                <a:lnTo>
                  <a:pt x="750925" y="1726183"/>
                </a:lnTo>
                <a:lnTo>
                  <a:pt x="884288" y="2288412"/>
                </a:lnTo>
                <a:lnTo>
                  <a:pt x="1331976" y="2380487"/>
                </a:lnTo>
                <a:lnTo>
                  <a:pt x="1997202" y="2142235"/>
                </a:lnTo>
                <a:lnTo>
                  <a:pt x="2074926" y="2370962"/>
                </a:lnTo>
                <a:lnTo>
                  <a:pt x="2573528" y="2402712"/>
                </a:lnTo>
                <a:lnTo>
                  <a:pt x="2956052" y="2961766"/>
                </a:lnTo>
                <a:lnTo>
                  <a:pt x="2648077" y="3439667"/>
                </a:lnTo>
                <a:lnTo>
                  <a:pt x="2076577" y="3520693"/>
                </a:lnTo>
                <a:lnTo>
                  <a:pt x="1574927" y="3449192"/>
                </a:lnTo>
                <a:lnTo>
                  <a:pt x="1433576" y="3563619"/>
                </a:lnTo>
                <a:lnTo>
                  <a:pt x="1600327" y="3835145"/>
                </a:lnTo>
                <a:lnTo>
                  <a:pt x="1574927" y="4030471"/>
                </a:lnTo>
                <a:lnTo>
                  <a:pt x="1805051" y="4383024"/>
                </a:lnTo>
                <a:lnTo>
                  <a:pt x="2637028" y="4165460"/>
                </a:lnTo>
                <a:lnTo>
                  <a:pt x="2738628" y="3957421"/>
                </a:lnTo>
                <a:lnTo>
                  <a:pt x="3008503" y="4051122"/>
                </a:lnTo>
                <a:lnTo>
                  <a:pt x="3711829" y="3887546"/>
                </a:lnTo>
                <a:lnTo>
                  <a:pt x="3878453" y="4309973"/>
                </a:lnTo>
                <a:lnTo>
                  <a:pt x="4556379" y="4035234"/>
                </a:lnTo>
                <a:lnTo>
                  <a:pt x="5181854" y="4114647"/>
                </a:lnTo>
                <a:lnTo>
                  <a:pt x="5591556" y="3854195"/>
                </a:lnTo>
                <a:lnTo>
                  <a:pt x="5705856" y="3304793"/>
                </a:lnTo>
                <a:lnTo>
                  <a:pt x="6370955" y="3314318"/>
                </a:lnTo>
                <a:lnTo>
                  <a:pt x="6461506" y="3055366"/>
                </a:lnTo>
                <a:lnTo>
                  <a:pt x="6729857" y="3066541"/>
                </a:lnTo>
                <a:lnTo>
                  <a:pt x="7088632" y="3325367"/>
                </a:lnTo>
                <a:lnTo>
                  <a:pt x="7677658" y="2880741"/>
                </a:lnTo>
                <a:lnTo>
                  <a:pt x="8295132" y="2834640"/>
                </a:lnTo>
                <a:lnTo>
                  <a:pt x="8520557" y="2494787"/>
                </a:lnTo>
                <a:lnTo>
                  <a:pt x="8750808" y="2517012"/>
                </a:lnTo>
              </a:path>
            </a:pathLst>
          </a:custGeom>
          <a:ln w="15239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85531" y="1424939"/>
            <a:ext cx="1447800" cy="2026920"/>
          </a:xfrm>
          <a:custGeom>
            <a:avLst/>
            <a:gdLst/>
            <a:ahLst/>
            <a:cxnLst/>
            <a:rect l="l" t="t" r="r" b="b"/>
            <a:pathLst>
              <a:path w="1447800" h="2026920">
                <a:moveTo>
                  <a:pt x="220472" y="140208"/>
                </a:moveTo>
                <a:lnTo>
                  <a:pt x="332994" y="509905"/>
                </a:lnTo>
                <a:lnTo>
                  <a:pt x="252095" y="1160526"/>
                </a:lnTo>
                <a:lnTo>
                  <a:pt x="719963" y="1363599"/>
                </a:lnTo>
                <a:lnTo>
                  <a:pt x="959358" y="1799971"/>
                </a:lnTo>
                <a:lnTo>
                  <a:pt x="1252727" y="2026920"/>
                </a:lnTo>
                <a:lnTo>
                  <a:pt x="856234" y="1903095"/>
                </a:lnTo>
                <a:lnTo>
                  <a:pt x="575564" y="1541399"/>
                </a:lnTo>
                <a:lnTo>
                  <a:pt x="220472" y="1492123"/>
                </a:lnTo>
                <a:lnTo>
                  <a:pt x="0" y="932052"/>
                </a:lnTo>
                <a:lnTo>
                  <a:pt x="76073" y="471805"/>
                </a:lnTo>
              </a:path>
              <a:path w="1447800" h="2026920">
                <a:moveTo>
                  <a:pt x="527303" y="0"/>
                </a:moveTo>
                <a:lnTo>
                  <a:pt x="730758" y="520064"/>
                </a:lnTo>
                <a:lnTo>
                  <a:pt x="541654" y="1044829"/>
                </a:lnTo>
                <a:lnTo>
                  <a:pt x="590931" y="1209675"/>
                </a:lnTo>
                <a:lnTo>
                  <a:pt x="899287" y="1171575"/>
                </a:lnTo>
                <a:lnTo>
                  <a:pt x="1074166" y="1672589"/>
                </a:lnTo>
                <a:lnTo>
                  <a:pt x="1447800" y="1770888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225796" y="1537716"/>
            <a:ext cx="3918585" cy="3804285"/>
          </a:xfrm>
          <a:custGeom>
            <a:avLst/>
            <a:gdLst/>
            <a:ahLst/>
            <a:cxnLst/>
            <a:rect l="l" t="t" r="r" b="b"/>
            <a:pathLst>
              <a:path w="3918584" h="3804285">
                <a:moveTo>
                  <a:pt x="1774825" y="0"/>
                </a:moveTo>
                <a:lnTo>
                  <a:pt x="1871726" y="357250"/>
                </a:lnTo>
                <a:lnTo>
                  <a:pt x="2211451" y="538226"/>
                </a:lnTo>
                <a:lnTo>
                  <a:pt x="2228850" y="869950"/>
                </a:lnTo>
                <a:lnTo>
                  <a:pt x="2130425" y="1162177"/>
                </a:lnTo>
                <a:lnTo>
                  <a:pt x="2276475" y="1468501"/>
                </a:lnTo>
                <a:lnTo>
                  <a:pt x="2309876" y="1760601"/>
                </a:lnTo>
                <a:lnTo>
                  <a:pt x="2081276" y="1813052"/>
                </a:lnTo>
                <a:lnTo>
                  <a:pt x="1470025" y="2197227"/>
                </a:lnTo>
                <a:lnTo>
                  <a:pt x="1547876" y="2311527"/>
                </a:lnTo>
                <a:lnTo>
                  <a:pt x="1517650" y="2578227"/>
                </a:lnTo>
                <a:lnTo>
                  <a:pt x="1241425" y="2884678"/>
                </a:lnTo>
                <a:lnTo>
                  <a:pt x="855726" y="3140329"/>
                </a:lnTo>
                <a:lnTo>
                  <a:pt x="241300" y="3216529"/>
                </a:lnTo>
                <a:lnTo>
                  <a:pt x="30225" y="3573653"/>
                </a:lnTo>
                <a:lnTo>
                  <a:pt x="0" y="3803904"/>
                </a:lnTo>
                <a:lnTo>
                  <a:pt x="338200" y="3459353"/>
                </a:lnTo>
                <a:lnTo>
                  <a:pt x="998601" y="3318129"/>
                </a:lnTo>
                <a:lnTo>
                  <a:pt x="1419225" y="3026029"/>
                </a:lnTo>
                <a:lnTo>
                  <a:pt x="1952625" y="3153029"/>
                </a:lnTo>
                <a:lnTo>
                  <a:pt x="2647950" y="3026029"/>
                </a:lnTo>
                <a:lnTo>
                  <a:pt x="3148076" y="2770378"/>
                </a:lnTo>
                <a:lnTo>
                  <a:pt x="3197225" y="2540127"/>
                </a:lnTo>
                <a:lnTo>
                  <a:pt x="3551301" y="2375027"/>
                </a:lnTo>
                <a:lnTo>
                  <a:pt x="3744976" y="2463927"/>
                </a:lnTo>
                <a:lnTo>
                  <a:pt x="3918204" y="2351081"/>
                </a:lnTo>
              </a:path>
            </a:pathLst>
          </a:custGeom>
          <a:ln w="15240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755135" y="1694688"/>
            <a:ext cx="5026660" cy="2816860"/>
          </a:xfrm>
          <a:custGeom>
            <a:avLst/>
            <a:gdLst/>
            <a:ahLst/>
            <a:cxnLst/>
            <a:rect l="l" t="t" r="r" b="b"/>
            <a:pathLst>
              <a:path w="5026659" h="2816860">
                <a:moveTo>
                  <a:pt x="984758" y="245872"/>
                </a:moveTo>
                <a:lnTo>
                  <a:pt x="668654" y="245872"/>
                </a:lnTo>
                <a:lnTo>
                  <a:pt x="325627" y="804163"/>
                </a:lnTo>
                <a:lnTo>
                  <a:pt x="0" y="1067435"/>
                </a:lnTo>
                <a:lnTo>
                  <a:pt x="773429" y="1241933"/>
                </a:lnTo>
                <a:lnTo>
                  <a:pt x="675004" y="1600453"/>
                </a:lnTo>
                <a:lnTo>
                  <a:pt x="979931" y="1722501"/>
                </a:lnTo>
                <a:lnTo>
                  <a:pt x="790955" y="2139696"/>
                </a:lnTo>
                <a:lnTo>
                  <a:pt x="1526286" y="1641602"/>
                </a:lnTo>
                <a:lnTo>
                  <a:pt x="1470787" y="1230884"/>
                </a:lnTo>
                <a:lnTo>
                  <a:pt x="1875789" y="1187958"/>
                </a:lnTo>
                <a:lnTo>
                  <a:pt x="2221991" y="953262"/>
                </a:lnTo>
                <a:lnTo>
                  <a:pt x="2088514" y="659891"/>
                </a:lnTo>
                <a:lnTo>
                  <a:pt x="2129916" y="310896"/>
                </a:lnTo>
                <a:lnTo>
                  <a:pt x="1859914" y="260096"/>
                </a:lnTo>
                <a:lnTo>
                  <a:pt x="1473962" y="0"/>
                </a:lnTo>
                <a:lnTo>
                  <a:pt x="984758" y="245872"/>
                </a:lnTo>
                <a:close/>
              </a:path>
              <a:path w="5026659" h="2816860">
                <a:moveTo>
                  <a:pt x="4173855" y="1820672"/>
                </a:moveTo>
                <a:lnTo>
                  <a:pt x="4239006" y="1582547"/>
                </a:lnTo>
                <a:lnTo>
                  <a:pt x="4435729" y="1530096"/>
                </a:lnTo>
                <a:lnTo>
                  <a:pt x="4592828" y="1653921"/>
                </a:lnTo>
                <a:lnTo>
                  <a:pt x="4750054" y="1923923"/>
                </a:lnTo>
                <a:lnTo>
                  <a:pt x="5026152" y="1893697"/>
                </a:lnTo>
                <a:lnTo>
                  <a:pt x="5013452" y="2100199"/>
                </a:lnTo>
                <a:lnTo>
                  <a:pt x="4645279" y="2214499"/>
                </a:lnTo>
                <a:lnTo>
                  <a:pt x="4427855" y="2192274"/>
                </a:lnTo>
                <a:lnTo>
                  <a:pt x="4173855" y="2293874"/>
                </a:lnTo>
                <a:lnTo>
                  <a:pt x="3970782" y="2535301"/>
                </a:lnTo>
                <a:lnTo>
                  <a:pt x="3704082" y="2382774"/>
                </a:lnTo>
                <a:lnTo>
                  <a:pt x="3439033" y="2816352"/>
                </a:lnTo>
                <a:lnTo>
                  <a:pt x="3137535" y="2743327"/>
                </a:lnTo>
                <a:lnTo>
                  <a:pt x="3032760" y="2484501"/>
                </a:lnTo>
                <a:lnTo>
                  <a:pt x="3281934" y="2297049"/>
                </a:lnTo>
                <a:lnTo>
                  <a:pt x="3426333" y="1976374"/>
                </a:lnTo>
                <a:lnTo>
                  <a:pt x="3727958" y="1768348"/>
                </a:lnTo>
                <a:lnTo>
                  <a:pt x="4173855" y="1830197"/>
                </a:lnTo>
              </a:path>
            </a:pathLst>
          </a:custGeom>
          <a:ln w="18288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626864" y="1463039"/>
            <a:ext cx="4517390" cy="5306695"/>
          </a:xfrm>
          <a:custGeom>
            <a:avLst/>
            <a:gdLst/>
            <a:ahLst/>
            <a:cxnLst/>
            <a:rect l="l" t="t" r="r" b="b"/>
            <a:pathLst>
              <a:path w="4517390" h="5306695">
                <a:moveTo>
                  <a:pt x="4504309" y="4079240"/>
                </a:moveTo>
                <a:lnTo>
                  <a:pt x="3956685" y="4053840"/>
                </a:lnTo>
                <a:lnTo>
                  <a:pt x="3615563" y="4182605"/>
                </a:lnTo>
                <a:lnTo>
                  <a:pt x="3072765" y="4123817"/>
                </a:lnTo>
                <a:lnTo>
                  <a:pt x="2760091" y="4616615"/>
                </a:lnTo>
                <a:lnTo>
                  <a:pt x="2539491" y="4390872"/>
                </a:lnTo>
                <a:lnTo>
                  <a:pt x="2145791" y="4543488"/>
                </a:lnTo>
                <a:lnTo>
                  <a:pt x="2293366" y="4872558"/>
                </a:lnTo>
                <a:lnTo>
                  <a:pt x="1701419" y="4708817"/>
                </a:lnTo>
                <a:lnTo>
                  <a:pt x="1409446" y="4912309"/>
                </a:lnTo>
                <a:lnTo>
                  <a:pt x="0" y="5103075"/>
                </a:lnTo>
                <a:lnTo>
                  <a:pt x="457073" y="5306568"/>
                </a:lnTo>
                <a:lnTo>
                  <a:pt x="1650619" y="5128514"/>
                </a:lnTo>
                <a:lnTo>
                  <a:pt x="2018791" y="5242979"/>
                </a:lnTo>
                <a:lnTo>
                  <a:pt x="3326638" y="5152364"/>
                </a:lnTo>
                <a:lnTo>
                  <a:pt x="3682111" y="5242979"/>
                </a:lnTo>
                <a:lnTo>
                  <a:pt x="3898011" y="5001336"/>
                </a:lnTo>
                <a:lnTo>
                  <a:pt x="4304284" y="5192102"/>
                </a:lnTo>
                <a:lnTo>
                  <a:pt x="4310634" y="4592764"/>
                </a:lnTo>
                <a:lnTo>
                  <a:pt x="4517136" y="4465872"/>
                </a:lnTo>
              </a:path>
              <a:path w="4517390" h="5306695">
                <a:moveTo>
                  <a:pt x="4014216" y="0"/>
                </a:moveTo>
                <a:lnTo>
                  <a:pt x="4182364" y="497077"/>
                </a:lnTo>
                <a:lnTo>
                  <a:pt x="4182364" y="1006983"/>
                </a:lnTo>
                <a:lnTo>
                  <a:pt x="4439285" y="1356360"/>
                </a:lnTo>
                <a:lnTo>
                  <a:pt x="4455160" y="916432"/>
                </a:lnTo>
                <a:lnTo>
                  <a:pt x="4391660" y="635254"/>
                </a:lnTo>
                <a:lnTo>
                  <a:pt x="4517136" y="387153"/>
                </a:lnTo>
              </a:path>
            </a:pathLst>
          </a:custGeom>
          <a:ln w="18288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863840" y="5663184"/>
            <a:ext cx="1027430" cy="624840"/>
          </a:xfrm>
          <a:custGeom>
            <a:avLst/>
            <a:gdLst/>
            <a:ahLst/>
            <a:cxnLst/>
            <a:rect l="l" t="t" r="r" b="b"/>
            <a:pathLst>
              <a:path w="1027429" h="624839">
                <a:moveTo>
                  <a:pt x="801369" y="0"/>
                </a:moveTo>
                <a:lnTo>
                  <a:pt x="508761" y="97231"/>
                </a:lnTo>
                <a:lnTo>
                  <a:pt x="378459" y="173748"/>
                </a:lnTo>
                <a:lnTo>
                  <a:pt x="228980" y="344296"/>
                </a:lnTo>
                <a:lnTo>
                  <a:pt x="0" y="624839"/>
                </a:lnTo>
                <a:lnTo>
                  <a:pt x="572388" y="419214"/>
                </a:lnTo>
                <a:lnTo>
                  <a:pt x="686942" y="290106"/>
                </a:lnTo>
                <a:lnTo>
                  <a:pt x="1027176" y="226339"/>
                </a:lnTo>
                <a:lnTo>
                  <a:pt x="801369" y="0"/>
                </a:lnTo>
                <a:close/>
              </a:path>
            </a:pathLst>
          </a:custGeom>
          <a:ln w="18288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772" y="3811523"/>
            <a:ext cx="4343400" cy="3048000"/>
          </a:xfrm>
          <a:custGeom>
            <a:avLst/>
            <a:gdLst/>
            <a:ahLst/>
            <a:cxnLst/>
            <a:rect l="l" t="t" r="r" b="b"/>
            <a:pathLst>
              <a:path w="4343400" h="3048000">
                <a:moveTo>
                  <a:pt x="0" y="0"/>
                </a:moveTo>
                <a:lnTo>
                  <a:pt x="152400" y="533400"/>
                </a:lnTo>
                <a:lnTo>
                  <a:pt x="609600" y="609600"/>
                </a:lnTo>
                <a:lnTo>
                  <a:pt x="914400" y="1143000"/>
                </a:lnTo>
                <a:lnTo>
                  <a:pt x="838200" y="1524000"/>
                </a:lnTo>
                <a:lnTo>
                  <a:pt x="1066800" y="1752600"/>
                </a:lnTo>
                <a:lnTo>
                  <a:pt x="914400" y="2209800"/>
                </a:lnTo>
                <a:lnTo>
                  <a:pt x="990600" y="2590800"/>
                </a:lnTo>
                <a:lnTo>
                  <a:pt x="2362200" y="2971798"/>
                </a:lnTo>
                <a:lnTo>
                  <a:pt x="2667000" y="2743200"/>
                </a:lnTo>
                <a:lnTo>
                  <a:pt x="3505200" y="2743200"/>
                </a:lnTo>
                <a:lnTo>
                  <a:pt x="3657600" y="2590800"/>
                </a:lnTo>
                <a:lnTo>
                  <a:pt x="4343400" y="2971798"/>
                </a:lnTo>
                <a:lnTo>
                  <a:pt x="4191000" y="3047999"/>
                </a:lnTo>
                <a:lnTo>
                  <a:pt x="3657600" y="2895600"/>
                </a:lnTo>
                <a:lnTo>
                  <a:pt x="3429000" y="2971798"/>
                </a:lnTo>
                <a:lnTo>
                  <a:pt x="2590800" y="3047999"/>
                </a:lnTo>
                <a:lnTo>
                  <a:pt x="2286000" y="3047999"/>
                </a:lnTo>
                <a:lnTo>
                  <a:pt x="762000" y="2895600"/>
                </a:lnTo>
                <a:lnTo>
                  <a:pt x="304800" y="2971798"/>
                </a:lnTo>
                <a:lnTo>
                  <a:pt x="152400" y="2667000"/>
                </a:lnTo>
                <a:lnTo>
                  <a:pt x="457200" y="2286000"/>
                </a:lnTo>
                <a:lnTo>
                  <a:pt x="533400" y="1752600"/>
                </a:lnTo>
                <a:lnTo>
                  <a:pt x="228600" y="1371600"/>
                </a:lnTo>
                <a:lnTo>
                  <a:pt x="381000" y="990600"/>
                </a:lnTo>
                <a:lnTo>
                  <a:pt x="76199" y="8382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26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336" y="6101054"/>
            <a:ext cx="153522" cy="1295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7571" y="6119786"/>
            <a:ext cx="177876" cy="117525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470128" y="6095148"/>
            <a:ext cx="170815" cy="132715"/>
          </a:xfrm>
          <a:custGeom>
            <a:avLst/>
            <a:gdLst/>
            <a:ahLst/>
            <a:cxnLst/>
            <a:rect l="l" t="t" r="r" b="b"/>
            <a:pathLst>
              <a:path w="170815" h="132714">
                <a:moveTo>
                  <a:pt x="29705" y="23482"/>
                </a:moveTo>
                <a:lnTo>
                  <a:pt x="10744" y="21615"/>
                </a:lnTo>
                <a:lnTo>
                  <a:pt x="0" y="130619"/>
                </a:lnTo>
                <a:lnTo>
                  <a:pt x="18961" y="132486"/>
                </a:lnTo>
                <a:lnTo>
                  <a:pt x="29705" y="23482"/>
                </a:lnTo>
                <a:close/>
              </a:path>
              <a:path w="170815" h="132714">
                <a:moveTo>
                  <a:pt x="78079" y="13347"/>
                </a:moveTo>
                <a:lnTo>
                  <a:pt x="59055" y="12331"/>
                </a:lnTo>
                <a:lnTo>
                  <a:pt x="53225" y="121704"/>
                </a:lnTo>
                <a:lnTo>
                  <a:pt x="72250" y="122720"/>
                </a:lnTo>
                <a:lnTo>
                  <a:pt x="78079" y="13347"/>
                </a:lnTo>
                <a:close/>
              </a:path>
              <a:path w="170815" h="132714">
                <a:moveTo>
                  <a:pt x="123113" y="115887"/>
                </a:moveTo>
                <a:lnTo>
                  <a:pt x="122491" y="6350"/>
                </a:lnTo>
                <a:lnTo>
                  <a:pt x="103441" y="6464"/>
                </a:lnTo>
                <a:lnTo>
                  <a:pt x="104063" y="116001"/>
                </a:lnTo>
                <a:lnTo>
                  <a:pt x="123113" y="115887"/>
                </a:lnTo>
                <a:close/>
              </a:path>
              <a:path w="170815" h="132714">
                <a:moveTo>
                  <a:pt x="170738" y="109537"/>
                </a:moveTo>
                <a:lnTo>
                  <a:pt x="170116" y="0"/>
                </a:lnTo>
                <a:lnTo>
                  <a:pt x="151066" y="114"/>
                </a:lnTo>
                <a:lnTo>
                  <a:pt x="151688" y="109651"/>
                </a:lnTo>
                <a:lnTo>
                  <a:pt x="170738" y="109537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3193" y="6035573"/>
            <a:ext cx="176784" cy="13655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8377" y="5932665"/>
            <a:ext cx="196481" cy="166217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157490" y="5311901"/>
            <a:ext cx="728980" cy="675005"/>
          </a:xfrm>
          <a:custGeom>
            <a:avLst/>
            <a:gdLst/>
            <a:ahLst/>
            <a:cxnLst/>
            <a:rect l="l" t="t" r="r" b="b"/>
            <a:pathLst>
              <a:path w="728980" h="675004">
                <a:moveTo>
                  <a:pt x="61506" y="665911"/>
                </a:moveTo>
                <a:lnTo>
                  <a:pt x="17068" y="576313"/>
                </a:lnTo>
                <a:lnTo>
                  <a:pt x="0" y="584784"/>
                </a:lnTo>
                <a:lnTo>
                  <a:pt x="44450" y="674382"/>
                </a:lnTo>
                <a:lnTo>
                  <a:pt x="61506" y="665911"/>
                </a:lnTo>
                <a:close/>
              </a:path>
              <a:path w="728980" h="675004">
                <a:moveTo>
                  <a:pt x="112509" y="632980"/>
                </a:moveTo>
                <a:lnTo>
                  <a:pt x="56832" y="549948"/>
                </a:lnTo>
                <a:lnTo>
                  <a:pt x="41021" y="560552"/>
                </a:lnTo>
                <a:lnTo>
                  <a:pt x="96748" y="643597"/>
                </a:lnTo>
                <a:lnTo>
                  <a:pt x="112509" y="632980"/>
                </a:lnTo>
                <a:close/>
              </a:path>
              <a:path w="728980" h="675004">
                <a:moveTo>
                  <a:pt x="153784" y="604405"/>
                </a:moveTo>
                <a:lnTo>
                  <a:pt x="98107" y="521373"/>
                </a:lnTo>
                <a:lnTo>
                  <a:pt x="82296" y="531977"/>
                </a:lnTo>
                <a:lnTo>
                  <a:pt x="138036" y="615022"/>
                </a:lnTo>
                <a:lnTo>
                  <a:pt x="153784" y="604405"/>
                </a:lnTo>
                <a:close/>
              </a:path>
              <a:path w="728980" h="675004">
                <a:moveTo>
                  <a:pt x="198234" y="579005"/>
                </a:moveTo>
                <a:lnTo>
                  <a:pt x="142608" y="495973"/>
                </a:lnTo>
                <a:lnTo>
                  <a:pt x="126733" y="506577"/>
                </a:lnTo>
                <a:lnTo>
                  <a:pt x="182486" y="589622"/>
                </a:lnTo>
                <a:lnTo>
                  <a:pt x="198234" y="579005"/>
                </a:lnTo>
                <a:close/>
              </a:path>
              <a:path w="728980" h="675004">
                <a:moveTo>
                  <a:pt x="283959" y="511187"/>
                </a:moveTo>
                <a:lnTo>
                  <a:pt x="213347" y="440309"/>
                </a:lnTo>
                <a:lnTo>
                  <a:pt x="199885" y="453758"/>
                </a:lnTo>
                <a:lnTo>
                  <a:pt x="270370" y="524637"/>
                </a:lnTo>
                <a:lnTo>
                  <a:pt x="283959" y="511187"/>
                </a:lnTo>
                <a:close/>
              </a:path>
              <a:path w="728980" h="675004">
                <a:moveTo>
                  <a:pt x="333362" y="485990"/>
                </a:moveTo>
                <a:lnTo>
                  <a:pt x="256019" y="408368"/>
                </a:lnTo>
                <a:lnTo>
                  <a:pt x="242557" y="421805"/>
                </a:lnTo>
                <a:lnTo>
                  <a:pt x="319773" y="499427"/>
                </a:lnTo>
                <a:lnTo>
                  <a:pt x="333362" y="485990"/>
                </a:lnTo>
                <a:close/>
              </a:path>
              <a:path w="728980" h="675004">
                <a:moveTo>
                  <a:pt x="373240" y="448678"/>
                </a:moveTo>
                <a:lnTo>
                  <a:pt x="287388" y="380682"/>
                </a:lnTo>
                <a:lnTo>
                  <a:pt x="275577" y="395617"/>
                </a:lnTo>
                <a:lnTo>
                  <a:pt x="361429" y="463613"/>
                </a:lnTo>
                <a:lnTo>
                  <a:pt x="373240" y="448678"/>
                </a:lnTo>
                <a:close/>
              </a:path>
              <a:path w="728980" h="675004">
                <a:moveTo>
                  <a:pt x="411340" y="418515"/>
                </a:moveTo>
                <a:lnTo>
                  <a:pt x="325488" y="350520"/>
                </a:lnTo>
                <a:lnTo>
                  <a:pt x="313677" y="365455"/>
                </a:lnTo>
                <a:lnTo>
                  <a:pt x="399529" y="433451"/>
                </a:lnTo>
                <a:lnTo>
                  <a:pt x="411340" y="418515"/>
                </a:lnTo>
                <a:close/>
              </a:path>
              <a:path w="728980" h="675004">
                <a:moveTo>
                  <a:pt x="487794" y="342684"/>
                </a:moveTo>
                <a:lnTo>
                  <a:pt x="392798" y="288239"/>
                </a:lnTo>
                <a:lnTo>
                  <a:pt x="383273" y="304774"/>
                </a:lnTo>
                <a:lnTo>
                  <a:pt x="478396" y="359206"/>
                </a:lnTo>
                <a:lnTo>
                  <a:pt x="487794" y="342684"/>
                </a:lnTo>
                <a:close/>
              </a:path>
              <a:path w="728980" h="675004">
                <a:moveTo>
                  <a:pt x="521195" y="302996"/>
                </a:moveTo>
                <a:lnTo>
                  <a:pt x="426072" y="248539"/>
                </a:lnTo>
                <a:lnTo>
                  <a:pt x="416674" y="265049"/>
                </a:lnTo>
                <a:lnTo>
                  <a:pt x="511670" y="319519"/>
                </a:lnTo>
                <a:lnTo>
                  <a:pt x="521195" y="302996"/>
                </a:lnTo>
                <a:close/>
              </a:path>
              <a:path w="728980" h="675004">
                <a:moveTo>
                  <a:pt x="552564" y="264033"/>
                </a:moveTo>
                <a:lnTo>
                  <a:pt x="453631" y="217043"/>
                </a:lnTo>
                <a:lnTo>
                  <a:pt x="445503" y="234188"/>
                </a:lnTo>
                <a:lnTo>
                  <a:pt x="544436" y="281228"/>
                </a:lnTo>
                <a:lnTo>
                  <a:pt x="552564" y="264033"/>
                </a:lnTo>
                <a:close/>
              </a:path>
              <a:path w="728980" h="675004">
                <a:moveTo>
                  <a:pt x="581139" y="225933"/>
                </a:moveTo>
                <a:lnTo>
                  <a:pt x="482206" y="178943"/>
                </a:lnTo>
                <a:lnTo>
                  <a:pt x="474078" y="196088"/>
                </a:lnTo>
                <a:lnTo>
                  <a:pt x="573011" y="243078"/>
                </a:lnTo>
                <a:lnTo>
                  <a:pt x="581139" y="225933"/>
                </a:lnTo>
                <a:close/>
              </a:path>
              <a:path w="728980" h="675004">
                <a:moveTo>
                  <a:pt x="640702" y="146304"/>
                </a:moveTo>
                <a:lnTo>
                  <a:pt x="539102" y="105664"/>
                </a:lnTo>
                <a:lnTo>
                  <a:pt x="531990" y="123317"/>
                </a:lnTo>
                <a:lnTo>
                  <a:pt x="633717" y="163957"/>
                </a:lnTo>
                <a:lnTo>
                  <a:pt x="640702" y="146304"/>
                </a:lnTo>
                <a:close/>
              </a:path>
              <a:path w="728980" h="675004">
                <a:moveTo>
                  <a:pt x="675627" y="113030"/>
                </a:moveTo>
                <a:lnTo>
                  <a:pt x="574027" y="72263"/>
                </a:lnTo>
                <a:lnTo>
                  <a:pt x="566915" y="89916"/>
                </a:lnTo>
                <a:lnTo>
                  <a:pt x="668642" y="130683"/>
                </a:lnTo>
                <a:lnTo>
                  <a:pt x="675627" y="113030"/>
                </a:lnTo>
                <a:close/>
              </a:path>
              <a:path w="728980" h="675004">
                <a:moveTo>
                  <a:pt x="698995" y="64262"/>
                </a:moveTo>
                <a:lnTo>
                  <a:pt x="592696" y="37719"/>
                </a:lnTo>
                <a:lnTo>
                  <a:pt x="588124" y="56134"/>
                </a:lnTo>
                <a:lnTo>
                  <a:pt x="694296" y="82677"/>
                </a:lnTo>
                <a:lnTo>
                  <a:pt x="698995" y="64262"/>
                </a:lnTo>
                <a:close/>
              </a:path>
              <a:path w="728980" h="675004">
                <a:moveTo>
                  <a:pt x="728967" y="28829"/>
                </a:moveTo>
                <a:lnTo>
                  <a:pt x="613524" y="0"/>
                </a:lnTo>
                <a:lnTo>
                  <a:pt x="608825" y="18542"/>
                </a:lnTo>
                <a:lnTo>
                  <a:pt x="724395" y="47371"/>
                </a:lnTo>
                <a:lnTo>
                  <a:pt x="728967" y="28829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10639" y="5110988"/>
            <a:ext cx="179197" cy="1656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53933" y="228345"/>
            <a:ext cx="984250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6312" y="2119312"/>
            <a:ext cx="7586980" cy="4137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75547" y="6290193"/>
            <a:ext cx="216534" cy="168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9" Type="http://schemas.openxmlformats.org/officeDocument/2006/relationships/image" Target="../media/image118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42" Type="http://schemas.openxmlformats.org/officeDocument/2006/relationships/image" Target="../media/image121.png"/><Relationship Id="rId47" Type="http://schemas.openxmlformats.org/officeDocument/2006/relationships/image" Target="../media/image126.png"/><Relationship Id="rId50" Type="http://schemas.openxmlformats.org/officeDocument/2006/relationships/image" Target="../media/image129.png"/><Relationship Id="rId55" Type="http://schemas.openxmlformats.org/officeDocument/2006/relationships/image" Target="../media/image134.png"/><Relationship Id="rId63" Type="http://schemas.openxmlformats.org/officeDocument/2006/relationships/image" Target="../media/image142.png"/><Relationship Id="rId68" Type="http://schemas.openxmlformats.org/officeDocument/2006/relationships/image" Target="../media/image147.png"/><Relationship Id="rId76" Type="http://schemas.openxmlformats.org/officeDocument/2006/relationships/image" Target="../media/image155.png"/><Relationship Id="rId84" Type="http://schemas.openxmlformats.org/officeDocument/2006/relationships/image" Target="../media/image163.png"/><Relationship Id="rId89" Type="http://schemas.openxmlformats.org/officeDocument/2006/relationships/image" Target="../media/image168.png"/><Relationship Id="rId7" Type="http://schemas.openxmlformats.org/officeDocument/2006/relationships/image" Target="../media/image12.png"/><Relationship Id="rId71" Type="http://schemas.openxmlformats.org/officeDocument/2006/relationships/image" Target="../media/image150.png"/><Relationship Id="rId2" Type="http://schemas.openxmlformats.org/officeDocument/2006/relationships/image" Target="../media/image7.png"/><Relationship Id="rId16" Type="http://schemas.openxmlformats.org/officeDocument/2006/relationships/image" Target="../media/image95.png"/><Relationship Id="rId29" Type="http://schemas.openxmlformats.org/officeDocument/2006/relationships/image" Target="../media/image108.png"/><Relationship Id="rId11" Type="http://schemas.openxmlformats.org/officeDocument/2006/relationships/image" Target="../media/image16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40" Type="http://schemas.openxmlformats.org/officeDocument/2006/relationships/image" Target="../media/image119.png"/><Relationship Id="rId45" Type="http://schemas.openxmlformats.org/officeDocument/2006/relationships/image" Target="../media/image124.png"/><Relationship Id="rId53" Type="http://schemas.openxmlformats.org/officeDocument/2006/relationships/image" Target="../media/image132.png"/><Relationship Id="rId58" Type="http://schemas.openxmlformats.org/officeDocument/2006/relationships/image" Target="../media/image137.png"/><Relationship Id="rId66" Type="http://schemas.openxmlformats.org/officeDocument/2006/relationships/image" Target="../media/image145.png"/><Relationship Id="rId74" Type="http://schemas.openxmlformats.org/officeDocument/2006/relationships/image" Target="../media/image153.png"/><Relationship Id="rId79" Type="http://schemas.openxmlformats.org/officeDocument/2006/relationships/image" Target="../media/image158.png"/><Relationship Id="rId87" Type="http://schemas.openxmlformats.org/officeDocument/2006/relationships/image" Target="../media/image166.png"/><Relationship Id="rId5" Type="http://schemas.openxmlformats.org/officeDocument/2006/relationships/image" Target="../media/image10.png"/><Relationship Id="rId61" Type="http://schemas.openxmlformats.org/officeDocument/2006/relationships/image" Target="../media/image140.png"/><Relationship Id="rId82" Type="http://schemas.openxmlformats.org/officeDocument/2006/relationships/image" Target="../media/image161.png"/><Relationship Id="rId19" Type="http://schemas.openxmlformats.org/officeDocument/2006/relationships/image" Target="../media/image9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43" Type="http://schemas.openxmlformats.org/officeDocument/2006/relationships/image" Target="../media/image122.png"/><Relationship Id="rId48" Type="http://schemas.openxmlformats.org/officeDocument/2006/relationships/image" Target="../media/image127.png"/><Relationship Id="rId56" Type="http://schemas.openxmlformats.org/officeDocument/2006/relationships/image" Target="../media/image135.png"/><Relationship Id="rId64" Type="http://schemas.openxmlformats.org/officeDocument/2006/relationships/image" Target="../media/image143.png"/><Relationship Id="rId69" Type="http://schemas.openxmlformats.org/officeDocument/2006/relationships/image" Target="../media/image148.png"/><Relationship Id="rId77" Type="http://schemas.openxmlformats.org/officeDocument/2006/relationships/image" Target="../media/image156.png"/><Relationship Id="rId8" Type="http://schemas.openxmlformats.org/officeDocument/2006/relationships/image" Target="../media/image13.png"/><Relationship Id="rId51" Type="http://schemas.openxmlformats.org/officeDocument/2006/relationships/image" Target="../media/image130.png"/><Relationship Id="rId72" Type="http://schemas.openxmlformats.org/officeDocument/2006/relationships/image" Target="../media/image151.png"/><Relationship Id="rId80" Type="http://schemas.openxmlformats.org/officeDocument/2006/relationships/image" Target="../media/image159.png"/><Relationship Id="rId85" Type="http://schemas.openxmlformats.org/officeDocument/2006/relationships/image" Target="../media/image164.png"/><Relationship Id="rId3" Type="http://schemas.openxmlformats.org/officeDocument/2006/relationships/image" Target="../media/image8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46" Type="http://schemas.openxmlformats.org/officeDocument/2006/relationships/image" Target="../media/image125.png"/><Relationship Id="rId59" Type="http://schemas.openxmlformats.org/officeDocument/2006/relationships/image" Target="../media/image138.png"/><Relationship Id="rId67" Type="http://schemas.openxmlformats.org/officeDocument/2006/relationships/image" Target="../media/image146.png"/><Relationship Id="rId20" Type="http://schemas.openxmlformats.org/officeDocument/2006/relationships/image" Target="../media/image99.png"/><Relationship Id="rId41" Type="http://schemas.openxmlformats.org/officeDocument/2006/relationships/image" Target="../media/image120.png"/><Relationship Id="rId54" Type="http://schemas.openxmlformats.org/officeDocument/2006/relationships/image" Target="../media/image133.png"/><Relationship Id="rId62" Type="http://schemas.openxmlformats.org/officeDocument/2006/relationships/image" Target="../media/image141.png"/><Relationship Id="rId70" Type="http://schemas.openxmlformats.org/officeDocument/2006/relationships/image" Target="../media/image149.png"/><Relationship Id="rId75" Type="http://schemas.openxmlformats.org/officeDocument/2006/relationships/image" Target="../media/image154.png"/><Relationship Id="rId83" Type="http://schemas.openxmlformats.org/officeDocument/2006/relationships/image" Target="../media/image162.png"/><Relationship Id="rId88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49" Type="http://schemas.openxmlformats.org/officeDocument/2006/relationships/image" Target="../media/image128.png"/><Relationship Id="rId57" Type="http://schemas.openxmlformats.org/officeDocument/2006/relationships/image" Target="../media/image136.png"/><Relationship Id="rId10" Type="http://schemas.openxmlformats.org/officeDocument/2006/relationships/image" Target="../media/image15.png"/><Relationship Id="rId31" Type="http://schemas.openxmlformats.org/officeDocument/2006/relationships/image" Target="../media/image110.png"/><Relationship Id="rId44" Type="http://schemas.openxmlformats.org/officeDocument/2006/relationships/image" Target="../media/image123.png"/><Relationship Id="rId52" Type="http://schemas.openxmlformats.org/officeDocument/2006/relationships/image" Target="../media/image131.png"/><Relationship Id="rId60" Type="http://schemas.openxmlformats.org/officeDocument/2006/relationships/image" Target="../media/image139.png"/><Relationship Id="rId65" Type="http://schemas.openxmlformats.org/officeDocument/2006/relationships/image" Target="../media/image144.png"/><Relationship Id="rId73" Type="http://schemas.openxmlformats.org/officeDocument/2006/relationships/image" Target="../media/image152.png"/><Relationship Id="rId78" Type="http://schemas.openxmlformats.org/officeDocument/2006/relationships/image" Target="../media/image157.png"/><Relationship Id="rId81" Type="http://schemas.openxmlformats.org/officeDocument/2006/relationships/image" Target="../media/image160.png"/><Relationship Id="rId86" Type="http://schemas.openxmlformats.org/officeDocument/2006/relationships/image" Target="../media/image1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9.png"/><Relationship Id="rId18" Type="http://schemas.openxmlformats.org/officeDocument/2006/relationships/image" Target="../media/image173.png"/><Relationship Id="rId26" Type="http://schemas.openxmlformats.org/officeDocument/2006/relationships/image" Target="../media/image180.png"/><Relationship Id="rId3" Type="http://schemas.openxmlformats.org/officeDocument/2006/relationships/image" Target="../media/image8.png"/><Relationship Id="rId21" Type="http://schemas.openxmlformats.org/officeDocument/2006/relationships/image" Target="../media/image17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172.png"/><Relationship Id="rId25" Type="http://schemas.openxmlformats.org/officeDocument/2006/relationships/image" Target="../media/image67.png"/><Relationship Id="rId2" Type="http://schemas.openxmlformats.org/officeDocument/2006/relationships/image" Target="../media/image7.png"/><Relationship Id="rId16" Type="http://schemas.openxmlformats.org/officeDocument/2006/relationships/image" Target="../media/image171.png"/><Relationship Id="rId20" Type="http://schemas.openxmlformats.org/officeDocument/2006/relationships/image" Target="../media/image175.png"/><Relationship Id="rId29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179.png"/><Relationship Id="rId32" Type="http://schemas.openxmlformats.org/officeDocument/2006/relationships/image" Target="../media/image186.png"/><Relationship Id="rId5" Type="http://schemas.openxmlformats.org/officeDocument/2006/relationships/image" Target="../media/image10.png"/><Relationship Id="rId15" Type="http://schemas.openxmlformats.org/officeDocument/2006/relationships/image" Target="../media/image90.png"/><Relationship Id="rId23" Type="http://schemas.openxmlformats.org/officeDocument/2006/relationships/image" Target="../media/image178.png"/><Relationship Id="rId28" Type="http://schemas.openxmlformats.org/officeDocument/2006/relationships/image" Target="../media/image182.png"/><Relationship Id="rId10" Type="http://schemas.openxmlformats.org/officeDocument/2006/relationships/image" Target="../media/image15.png"/><Relationship Id="rId19" Type="http://schemas.openxmlformats.org/officeDocument/2006/relationships/image" Target="../media/image174.png"/><Relationship Id="rId31" Type="http://schemas.openxmlformats.org/officeDocument/2006/relationships/image" Target="../media/image18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0.png"/><Relationship Id="rId22" Type="http://schemas.openxmlformats.org/officeDocument/2006/relationships/image" Target="../media/image177.png"/><Relationship Id="rId27" Type="http://schemas.openxmlformats.org/officeDocument/2006/relationships/image" Target="../media/image181.png"/><Relationship Id="rId30" Type="http://schemas.openxmlformats.org/officeDocument/2006/relationships/image" Target="../media/image18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26" Type="http://schemas.openxmlformats.org/officeDocument/2006/relationships/image" Target="../media/image200.png"/><Relationship Id="rId3" Type="http://schemas.openxmlformats.org/officeDocument/2006/relationships/image" Target="../media/image8.png"/><Relationship Id="rId21" Type="http://schemas.openxmlformats.org/officeDocument/2006/relationships/image" Target="../media/image19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191.png"/><Relationship Id="rId25" Type="http://schemas.openxmlformats.org/officeDocument/2006/relationships/image" Target="../media/image199.png"/><Relationship Id="rId2" Type="http://schemas.openxmlformats.org/officeDocument/2006/relationships/image" Target="../media/image7.png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198.png"/><Relationship Id="rId5" Type="http://schemas.openxmlformats.org/officeDocument/2006/relationships/image" Target="../media/image10.png"/><Relationship Id="rId15" Type="http://schemas.openxmlformats.org/officeDocument/2006/relationships/image" Target="../media/image189.png"/><Relationship Id="rId23" Type="http://schemas.openxmlformats.org/officeDocument/2006/relationships/image" Target="../media/image197.png"/><Relationship Id="rId10" Type="http://schemas.openxmlformats.org/officeDocument/2006/relationships/image" Target="../media/image15.png"/><Relationship Id="rId19" Type="http://schemas.openxmlformats.org/officeDocument/2006/relationships/image" Target="../media/image19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8.png"/><Relationship Id="rId22" Type="http://schemas.openxmlformats.org/officeDocument/2006/relationships/image" Target="../media/image196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4.png"/><Relationship Id="rId21" Type="http://schemas.openxmlformats.org/officeDocument/2006/relationships/image" Target="../media/image209.png"/><Relationship Id="rId42" Type="http://schemas.openxmlformats.org/officeDocument/2006/relationships/image" Target="../media/image225.png"/><Relationship Id="rId47" Type="http://schemas.openxmlformats.org/officeDocument/2006/relationships/image" Target="../media/image229.png"/><Relationship Id="rId63" Type="http://schemas.openxmlformats.org/officeDocument/2006/relationships/image" Target="../media/image242.png"/><Relationship Id="rId68" Type="http://schemas.openxmlformats.org/officeDocument/2006/relationships/image" Target="../media/image160.png"/><Relationship Id="rId84" Type="http://schemas.openxmlformats.org/officeDocument/2006/relationships/image" Target="../media/image257.png"/><Relationship Id="rId89" Type="http://schemas.openxmlformats.org/officeDocument/2006/relationships/image" Target="../media/image261.png"/><Relationship Id="rId112" Type="http://schemas.openxmlformats.org/officeDocument/2006/relationships/image" Target="../media/image282.png"/><Relationship Id="rId2" Type="http://schemas.openxmlformats.org/officeDocument/2006/relationships/image" Target="../media/image7.png"/><Relationship Id="rId16" Type="http://schemas.openxmlformats.org/officeDocument/2006/relationships/image" Target="../media/image205.png"/><Relationship Id="rId29" Type="http://schemas.openxmlformats.org/officeDocument/2006/relationships/image" Target="../media/image216.png"/><Relationship Id="rId107" Type="http://schemas.openxmlformats.org/officeDocument/2006/relationships/image" Target="../media/image277.png"/><Relationship Id="rId11" Type="http://schemas.openxmlformats.org/officeDocument/2006/relationships/image" Target="../media/image18.png"/><Relationship Id="rId24" Type="http://schemas.openxmlformats.org/officeDocument/2006/relationships/image" Target="../media/image212.png"/><Relationship Id="rId32" Type="http://schemas.openxmlformats.org/officeDocument/2006/relationships/image" Target="../media/image218.png"/><Relationship Id="rId37" Type="http://schemas.openxmlformats.org/officeDocument/2006/relationships/image" Target="../media/image222.png"/><Relationship Id="rId40" Type="http://schemas.openxmlformats.org/officeDocument/2006/relationships/image" Target="../media/image224.png"/><Relationship Id="rId45" Type="http://schemas.openxmlformats.org/officeDocument/2006/relationships/image" Target="../media/image103.png"/><Relationship Id="rId53" Type="http://schemas.openxmlformats.org/officeDocument/2006/relationships/image" Target="../media/image235.png"/><Relationship Id="rId58" Type="http://schemas.openxmlformats.org/officeDocument/2006/relationships/image" Target="../media/image141.png"/><Relationship Id="rId66" Type="http://schemas.openxmlformats.org/officeDocument/2006/relationships/image" Target="../media/image109.png"/><Relationship Id="rId74" Type="http://schemas.openxmlformats.org/officeDocument/2006/relationships/image" Target="../media/image101.png"/><Relationship Id="rId79" Type="http://schemas.openxmlformats.org/officeDocument/2006/relationships/image" Target="../media/image254.png"/><Relationship Id="rId87" Type="http://schemas.openxmlformats.org/officeDocument/2006/relationships/image" Target="../media/image259.png"/><Relationship Id="rId102" Type="http://schemas.openxmlformats.org/officeDocument/2006/relationships/image" Target="../media/image273.png"/><Relationship Id="rId110" Type="http://schemas.openxmlformats.org/officeDocument/2006/relationships/image" Target="../media/image280.png"/><Relationship Id="rId5" Type="http://schemas.openxmlformats.org/officeDocument/2006/relationships/image" Target="../media/image10.png"/><Relationship Id="rId61" Type="http://schemas.openxmlformats.org/officeDocument/2006/relationships/image" Target="../media/image240.png"/><Relationship Id="rId82" Type="http://schemas.openxmlformats.org/officeDocument/2006/relationships/image" Target="../media/image115.png"/><Relationship Id="rId90" Type="http://schemas.openxmlformats.org/officeDocument/2006/relationships/image" Target="../media/image262.png"/><Relationship Id="rId95" Type="http://schemas.openxmlformats.org/officeDocument/2006/relationships/image" Target="../media/image266.png"/><Relationship Id="rId19" Type="http://schemas.openxmlformats.org/officeDocument/2006/relationships/image" Target="../media/image96.png"/><Relationship Id="rId14" Type="http://schemas.openxmlformats.org/officeDocument/2006/relationships/image" Target="../media/image203.png"/><Relationship Id="rId22" Type="http://schemas.openxmlformats.org/officeDocument/2006/relationships/image" Target="../media/image210.png"/><Relationship Id="rId27" Type="http://schemas.openxmlformats.org/officeDocument/2006/relationships/image" Target="../media/image215.png"/><Relationship Id="rId30" Type="http://schemas.openxmlformats.org/officeDocument/2006/relationships/image" Target="../media/image108.png"/><Relationship Id="rId35" Type="http://schemas.openxmlformats.org/officeDocument/2006/relationships/image" Target="../media/image220.png"/><Relationship Id="rId43" Type="http://schemas.openxmlformats.org/officeDocument/2006/relationships/image" Target="../media/image226.png"/><Relationship Id="rId48" Type="http://schemas.openxmlformats.org/officeDocument/2006/relationships/image" Target="../media/image230.png"/><Relationship Id="rId56" Type="http://schemas.openxmlformats.org/officeDocument/2006/relationships/image" Target="../media/image237.png"/><Relationship Id="rId64" Type="http://schemas.openxmlformats.org/officeDocument/2006/relationships/image" Target="../media/image243.png"/><Relationship Id="rId69" Type="http://schemas.openxmlformats.org/officeDocument/2006/relationships/image" Target="../media/image246.png"/><Relationship Id="rId77" Type="http://schemas.openxmlformats.org/officeDocument/2006/relationships/image" Target="../media/image252.png"/><Relationship Id="rId100" Type="http://schemas.openxmlformats.org/officeDocument/2006/relationships/image" Target="../media/image271.png"/><Relationship Id="rId105" Type="http://schemas.openxmlformats.org/officeDocument/2006/relationships/image" Target="../media/image275.png"/><Relationship Id="rId113" Type="http://schemas.openxmlformats.org/officeDocument/2006/relationships/image" Target="../media/image283.png"/><Relationship Id="rId8" Type="http://schemas.openxmlformats.org/officeDocument/2006/relationships/image" Target="../media/image13.png"/><Relationship Id="rId51" Type="http://schemas.openxmlformats.org/officeDocument/2006/relationships/image" Target="../media/image233.png"/><Relationship Id="rId72" Type="http://schemas.openxmlformats.org/officeDocument/2006/relationships/image" Target="../media/image248.png"/><Relationship Id="rId80" Type="http://schemas.openxmlformats.org/officeDocument/2006/relationships/image" Target="../media/image255.png"/><Relationship Id="rId85" Type="http://schemas.openxmlformats.org/officeDocument/2006/relationships/image" Target="../media/image146.png"/><Relationship Id="rId93" Type="http://schemas.openxmlformats.org/officeDocument/2006/relationships/image" Target="../media/image102.png"/><Relationship Id="rId98" Type="http://schemas.openxmlformats.org/officeDocument/2006/relationships/image" Target="../media/image269.png"/><Relationship Id="rId3" Type="http://schemas.openxmlformats.org/officeDocument/2006/relationships/image" Target="../media/image8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213.png"/><Relationship Id="rId33" Type="http://schemas.openxmlformats.org/officeDocument/2006/relationships/image" Target="../media/image219.png"/><Relationship Id="rId38" Type="http://schemas.openxmlformats.org/officeDocument/2006/relationships/image" Target="../media/image97.png"/><Relationship Id="rId46" Type="http://schemas.openxmlformats.org/officeDocument/2006/relationships/image" Target="../media/image228.png"/><Relationship Id="rId59" Type="http://schemas.openxmlformats.org/officeDocument/2006/relationships/image" Target="../media/image239.png"/><Relationship Id="rId67" Type="http://schemas.openxmlformats.org/officeDocument/2006/relationships/image" Target="../media/image245.png"/><Relationship Id="rId103" Type="http://schemas.openxmlformats.org/officeDocument/2006/relationships/image" Target="../media/image274.png"/><Relationship Id="rId108" Type="http://schemas.openxmlformats.org/officeDocument/2006/relationships/image" Target="../media/image278.png"/><Relationship Id="rId20" Type="http://schemas.openxmlformats.org/officeDocument/2006/relationships/image" Target="../media/image208.png"/><Relationship Id="rId41" Type="http://schemas.openxmlformats.org/officeDocument/2006/relationships/image" Target="../media/image112.png"/><Relationship Id="rId54" Type="http://schemas.openxmlformats.org/officeDocument/2006/relationships/image" Target="../media/image236.png"/><Relationship Id="rId62" Type="http://schemas.openxmlformats.org/officeDocument/2006/relationships/image" Target="../media/image241.png"/><Relationship Id="rId70" Type="http://schemas.openxmlformats.org/officeDocument/2006/relationships/image" Target="../media/image135.png"/><Relationship Id="rId75" Type="http://schemas.openxmlformats.org/officeDocument/2006/relationships/image" Target="../media/image250.png"/><Relationship Id="rId83" Type="http://schemas.openxmlformats.org/officeDocument/2006/relationships/image" Target="../media/image256.png"/><Relationship Id="rId88" Type="http://schemas.openxmlformats.org/officeDocument/2006/relationships/image" Target="../media/image260.png"/><Relationship Id="rId91" Type="http://schemas.openxmlformats.org/officeDocument/2006/relationships/image" Target="../media/image263.png"/><Relationship Id="rId96" Type="http://schemas.openxmlformats.org/officeDocument/2006/relationships/image" Target="../media/image267.png"/><Relationship Id="rId111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image" Target="../media/image204.png"/><Relationship Id="rId23" Type="http://schemas.openxmlformats.org/officeDocument/2006/relationships/image" Target="../media/image211.png"/><Relationship Id="rId28" Type="http://schemas.openxmlformats.org/officeDocument/2006/relationships/image" Target="../media/image118.png"/><Relationship Id="rId36" Type="http://schemas.openxmlformats.org/officeDocument/2006/relationships/image" Target="../media/image221.png"/><Relationship Id="rId49" Type="http://schemas.openxmlformats.org/officeDocument/2006/relationships/image" Target="../media/image231.png"/><Relationship Id="rId57" Type="http://schemas.openxmlformats.org/officeDocument/2006/relationships/image" Target="../media/image238.png"/><Relationship Id="rId106" Type="http://schemas.openxmlformats.org/officeDocument/2006/relationships/image" Target="../media/image276.png"/><Relationship Id="rId10" Type="http://schemas.openxmlformats.org/officeDocument/2006/relationships/image" Target="../media/image15.png"/><Relationship Id="rId31" Type="http://schemas.openxmlformats.org/officeDocument/2006/relationships/image" Target="../media/image217.png"/><Relationship Id="rId44" Type="http://schemas.openxmlformats.org/officeDocument/2006/relationships/image" Target="../media/image227.png"/><Relationship Id="rId52" Type="http://schemas.openxmlformats.org/officeDocument/2006/relationships/image" Target="../media/image234.png"/><Relationship Id="rId60" Type="http://schemas.openxmlformats.org/officeDocument/2006/relationships/image" Target="../media/image148.png"/><Relationship Id="rId65" Type="http://schemas.openxmlformats.org/officeDocument/2006/relationships/image" Target="../media/image244.png"/><Relationship Id="rId73" Type="http://schemas.openxmlformats.org/officeDocument/2006/relationships/image" Target="../media/image249.png"/><Relationship Id="rId78" Type="http://schemas.openxmlformats.org/officeDocument/2006/relationships/image" Target="../media/image253.png"/><Relationship Id="rId81" Type="http://schemas.openxmlformats.org/officeDocument/2006/relationships/image" Target="../media/image133.png"/><Relationship Id="rId86" Type="http://schemas.openxmlformats.org/officeDocument/2006/relationships/image" Target="../media/image258.png"/><Relationship Id="rId94" Type="http://schemas.openxmlformats.org/officeDocument/2006/relationships/image" Target="../media/image265.png"/><Relationship Id="rId99" Type="http://schemas.openxmlformats.org/officeDocument/2006/relationships/image" Target="../media/image270.png"/><Relationship Id="rId101" Type="http://schemas.openxmlformats.org/officeDocument/2006/relationships/image" Target="../media/image27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39" Type="http://schemas.openxmlformats.org/officeDocument/2006/relationships/image" Target="../media/image223.png"/><Relationship Id="rId109" Type="http://schemas.openxmlformats.org/officeDocument/2006/relationships/image" Target="../media/image279.png"/><Relationship Id="rId34" Type="http://schemas.openxmlformats.org/officeDocument/2006/relationships/image" Target="../media/image128.png"/><Relationship Id="rId50" Type="http://schemas.openxmlformats.org/officeDocument/2006/relationships/image" Target="../media/image232.png"/><Relationship Id="rId55" Type="http://schemas.openxmlformats.org/officeDocument/2006/relationships/image" Target="../media/image99.png"/><Relationship Id="rId76" Type="http://schemas.openxmlformats.org/officeDocument/2006/relationships/image" Target="../media/image251.png"/><Relationship Id="rId97" Type="http://schemas.openxmlformats.org/officeDocument/2006/relationships/image" Target="../media/image268.png"/><Relationship Id="rId104" Type="http://schemas.openxmlformats.org/officeDocument/2006/relationships/image" Target="../media/image122.png"/><Relationship Id="rId7" Type="http://schemas.openxmlformats.org/officeDocument/2006/relationships/image" Target="../media/image12.png"/><Relationship Id="rId71" Type="http://schemas.openxmlformats.org/officeDocument/2006/relationships/image" Target="../media/image247.png"/><Relationship Id="rId92" Type="http://schemas.openxmlformats.org/officeDocument/2006/relationships/image" Target="../media/image2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9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5.png"/><Relationship Id="rId18" Type="http://schemas.openxmlformats.org/officeDocument/2006/relationships/image" Target="../media/image289.png"/><Relationship Id="rId26" Type="http://schemas.openxmlformats.org/officeDocument/2006/relationships/image" Target="../media/image297.png"/><Relationship Id="rId3" Type="http://schemas.openxmlformats.org/officeDocument/2006/relationships/image" Target="../media/image8.png"/><Relationship Id="rId21" Type="http://schemas.openxmlformats.org/officeDocument/2006/relationships/image" Target="../media/image292.png"/><Relationship Id="rId7" Type="http://schemas.openxmlformats.org/officeDocument/2006/relationships/image" Target="../media/image12.png"/><Relationship Id="rId12" Type="http://schemas.openxmlformats.org/officeDocument/2006/relationships/image" Target="../media/image284.png"/><Relationship Id="rId17" Type="http://schemas.openxmlformats.org/officeDocument/2006/relationships/image" Target="../media/image288.png"/><Relationship Id="rId25" Type="http://schemas.openxmlformats.org/officeDocument/2006/relationships/image" Target="../media/image296.png"/><Relationship Id="rId2" Type="http://schemas.openxmlformats.org/officeDocument/2006/relationships/image" Target="../media/image7.png"/><Relationship Id="rId16" Type="http://schemas.openxmlformats.org/officeDocument/2006/relationships/image" Target="../media/image287.png"/><Relationship Id="rId20" Type="http://schemas.openxmlformats.org/officeDocument/2006/relationships/image" Target="../media/image291.png"/><Relationship Id="rId29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24" Type="http://schemas.openxmlformats.org/officeDocument/2006/relationships/image" Target="../media/image295.png"/><Relationship Id="rId5" Type="http://schemas.openxmlformats.org/officeDocument/2006/relationships/image" Target="../media/image10.png"/><Relationship Id="rId15" Type="http://schemas.openxmlformats.org/officeDocument/2006/relationships/image" Target="../media/image286.png"/><Relationship Id="rId23" Type="http://schemas.openxmlformats.org/officeDocument/2006/relationships/image" Target="../media/image294.png"/><Relationship Id="rId28" Type="http://schemas.openxmlformats.org/officeDocument/2006/relationships/image" Target="../media/image299.png"/><Relationship Id="rId10" Type="http://schemas.openxmlformats.org/officeDocument/2006/relationships/image" Target="../media/image15.png"/><Relationship Id="rId19" Type="http://schemas.openxmlformats.org/officeDocument/2006/relationships/image" Target="../media/image290.png"/><Relationship Id="rId31" Type="http://schemas.openxmlformats.org/officeDocument/2006/relationships/image" Target="../media/image30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60.png"/><Relationship Id="rId22" Type="http://schemas.openxmlformats.org/officeDocument/2006/relationships/image" Target="../media/image293.png"/><Relationship Id="rId27" Type="http://schemas.openxmlformats.org/officeDocument/2006/relationships/image" Target="../media/image298.png"/><Relationship Id="rId30" Type="http://schemas.openxmlformats.org/officeDocument/2006/relationships/image" Target="../media/image3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3.png"/><Relationship Id="rId18" Type="http://schemas.openxmlformats.org/officeDocument/2006/relationships/image" Target="../media/image308.png"/><Relationship Id="rId26" Type="http://schemas.openxmlformats.org/officeDocument/2006/relationships/image" Target="../media/image316.png"/><Relationship Id="rId3" Type="http://schemas.openxmlformats.org/officeDocument/2006/relationships/image" Target="../media/image8.png"/><Relationship Id="rId21" Type="http://schemas.openxmlformats.org/officeDocument/2006/relationships/image" Target="../media/image311.png"/><Relationship Id="rId34" Type="http://schemas.openxmlformats.org/officeDocument/2006/relationships/image" Target="../media/image32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307.png"/><Relationship Id="rId25" Type="http://schemas.openxmlformats.org/officeDocument/2006/relationships/image" Target="../media/image315.png"/><Relationship Id="rId33" Type="http://schemas.openxmlformats.org/officeDocument/2006/relationships/image" Target="../media/image323.png"/><Relationship Id="rId2" Type="http://schemas.openxmlformats.org/officeDocument/2006/relationships/image" Target="../media/image7.png"/><Relationship Id="rId16" Type="http://schemas.openxmlformats.org/officeDocument/2006/relationships/image" Target="../media/image306.png"/><Relationship Id="rId20" Type="http://schemas.openxmlformats.org/officeDocument/2006/relationships/image" Target="../media/image310.png"/><Relationship Id="rId29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314.png"/><Relationship Id="rId32" Type="http://schemas.openxmlformats.org/officeDocument/2006/relationships/image" Target="../media/image322.png"/><Relationship Id="rId5" Type="http://schemas.openxmlformats.org/officeDocument/2006/relationships/image" Target="../media/image10.png"/><Relationship Id="rId15" Type="http://schemas.openxmlformats.org/officeDocument/2006/relationships/image" Target="../media/image305.png"/><Relationship Id="rId23" Type="http://schemas.openxmlformats.org/officeDocument/2006/relationships/image" Target="../media/image313.png"/><Relationship Id="rId28" Type="http://schemas.openxmlformats.org/officeDocument/2006/relationships/image" Target="../media/image318.png"/><Relationship Id="rId36" Type="http://schemas.openxmlformats.org/officeDocument/2006/relationships/image" Target="../media/image326.png"/><Relationship Id="rId10" Type="http://schemas.openxmlformats.org/officeDocument/2006/relationships/image" Target="../media/image15.png"/><Relationship Id="rId19" Type="http://schemas.openxmlformats.org/officeDocument/2006/relationships/image" Target="../media/image309.png"/><Relationship Id="rId31" Type="http://schemas.openxmlformats.org/officeDocument/2006/relationships/image" Target="../media/image32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04.png"/><Relationship Id="rId22" Type="http://schemas.openxmlformats.org/officeDocument/2006/relationships/image" Target="../media/image312.png"/><Relationship Id="rId27" Type="http://schemas.openxmlformats.org/officeDocument/2006/relationships/image" Target="../media/image317.png"/><Relationship Id="rId30" Type="http://schemas.openxmlformats.org/officeDocument/2006/relationships/image" Target="../media/image320.png"/><Relationship Id="rId35" Type="http://schemas.openxmlformats.org/officeDocument/2006/relationships/image" Target="../media/image3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27.png"/><Relationship Id="rId18" Type="http://schemas.openxmlformats.org/officeDocument/2006/relationships/image" Target="../media/image332.png"/><Relationship Id="rId26" Type="http://schemas.openxmlformats.org/officeDocument/2006/relationships/image" Target="../media/image340.png"/><Relationship Id="rId3" Type="http://schemas.openxmlformats.org/officeDocument/2006/relationships/image" Target="../media/image8.png"/><Relationship Id="rId21" Type="http://schemas.openxmlformats.org/officeDocument/2006/relationships/image" Target="../media/image33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331.png"/><Relationship Id="rId25" Type="http://schemas.openxmlformats.org/officeDocument/2006/relationships/image" Target="../media/image339.png"/><Relationship Id="rId33" Type="http://schemas.openxmlformats.org/officeDocument/2006/relationships/image" Target="../media/image347.png"/><Relationship Id="rId2" Type="http://schemas.openxmlformats.org/officeDocument/2006/relationships/image" Target="../media/image7.png"/><Relationship Id="rId16" Type="http://schemas.openxmlformats.org/officeDocument/2006/relationships/image" Target="../media/image330.png"/><Relationship Id="rId20" Type="http://schemas.openxmlformats.org/officeDocument/2006/relationships/image" Target="../media/image334.png"/><Relationship Id="rId29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338.png"/><Relationship Id="rId32" Type="http://schemas.openxmlformats.org/officeDocument/2006/relationships/image" Target="../media/image346.png"/><Relationship Id="rId5" Type="http://schemas.openxmlformats.org/officeDocument/2006/relationships/image" Target="../media/image10.png"/><Relationship Id="rId15" Type="http://schemas.openxmlformats.org/officeDocument/2006/relationships/image" Target="../media/image329.png"/><Relationship Id="rId23" Type="http://schemas.openxmlformats.org/officeDocument/2006/relationships/image" Target="../media/image337.png"/><Relationship Id="rId28" Type="http://schemas.openxmlformats.org/officeDocument/2006/relationships/image" Target="../media/image342.png"/><Relationship Id="rId10" Type="http://schemas.openxmlformats.org/officeDocument/2006/relationships/image" Target="../media/image15.png"/><Relationship Id="rId19" Type="http://schemas.openxmlformats.org/officeDocument/2006/relationships/image" Target="../media/image333.png"/><Relationship Id="rId31" Type="http://schemas.openxmlformats.org/officeDocument/2006/relationships/image" Target="../media/image34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28.png"/><Relationship Id="rId22" Type="http://schemas.openxmlformats.org/officeDocument/2006/relationships/image" Target="../media/image336.png"/><Relationship Id="rId27" Type="http://schemas.openxmlformats.org/officeDocument/2006/relationships/image" Target="../media/image341.png"/><Relationship Id="rId30" Type="http://schemas.openxmlformats.org/officeDocument/2006/relationships/image" Target="../media/image3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48.png"/><Relationship Id="rId26" Type="http://schemas.openxmlformats.org/officeDocument/2006/relationships/image" Target="../media/image356.png"/><Relationship Id="rId3" Type="http://schemas.openxmlformats.org/officeDocument/2006/relationships/image" Target="../media/image2.png"/><Relationship Id="rId21" Type="http://schemas.openxmlformats.org/officeDocument/2006/relationships/image" Target="../media/image351.png"/><Relationship Id="rId34" Type="http://schemas.openxmlformats.org/officeDocument/2006/relationships/image" Target="../media/image36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8.png"/><Relationship Id="rId25" Type="http://schemas.openxmlformats.org/officeDocument/2006/relationships/image" Target="../media/image355.png"/><Relationship Id="rId33" Type="http://schemas.openxmlformats.org/officeDocument/2006/relationships/image" Target="../media/image363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350.png"/><Relationship Id="rId29" Type="http://schemas.openxmlformats.org/officeDocument/2006/relationships/image" Target="../media/image3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54.png"/><Relationship Id="rId32" Type="http://schemas.openxmlformats.org/officeDocument/2006/relationships/image" Target="../media/image36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353.png"/><Relationship Id="rId28" Type="http://schemas.openxmlformats.org/officeDocument/2006/relationships/image" Target="../media/image358.png"/><Relationship Id="rId10" Type="http://schemas.openxmlformats.org/officeDocument/2006/relationships/image" Target="../media/image9.png"/><Relationship Id="rId19" Type="http://schemas.openxmlformats.org/officeDocument/2006/relationships/image" Target="../media/image349.png"/><Relationship Id="rId31" Type="http://schemas.openxmlformats.org/officeDocument/2006/relationships/image" Target="../media/image36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352.png"/><Relationship Id="rId27" Type="http://schemas.openxmlformats.org/officeDocument/2006/relationships/image" Target="../media/image357.png"/><Relationship Id="rId30" Type="http://schemas.openxmlformats.org/officeDocument/2006/relationships/image" Target="../media/image3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8.png"/><Relationship Id="rId21" Type="http://schemas.openxmlformats.org/officeDocument/2006/relationships/image" Target="../media/image2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66.png"/><Relationship Id="rId18" Type="http://schemas.openxmlformats.org/officeDocument/2006/relationships/image" Target="../media/image371.png"/><Relationship Id="rId26" Type="http://schemas.openxmlformats.org/officeDocument/2006/relationships/image" Target="../media/image379.png"/><Relationship Id="rId3" Type="http://schemas.openxmlformats.org/officeDocument/2006/relationships/image" Target="../media/image8.png"/><Relationship Id="rId21" Type="http://schemas.openxmlformats.org/officeDocument/2006/relationships/image" Target="../media/image374.png"/><Relationship Id="rId7" Type="http://schemas.openxmlformats.org/officeDocument/2006/relationships/image" Target="../media/image12.png"/><Relationship Id="rId12" Type="http://schemas.openxmlformats.org/officeDocument/2006/relationships/image" Target="../media/image365.png"/><Relationship Id="rId17" Type="http://schemas.openxmlformats.org/officeDocument/2006/relationships/image" Target="../media/image370.png"/><Relationship Id="rId25" Type="http://schemas.openxmlformats.org/officeDocument/2006/relationships/image" Target="../media/image378.png"/><Relationship Id="rId2" Type="http://schemas.openxmlformats.org/officeDocument/2006/relationships/image" Target="../media/image7.png"/><Relationship Id="rId16" Type="http://schemas.openxmlformats.org/officeDocument/2006/relationships/image" Target="../media/image369.png"/><Relationship Id="rId20" Type="http://schemas.openxmlformats.org/officeDocument/2006/relationships/image" Target="../media/image373.png"/><Relationship Id="rId29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24" Type="http://schemas.openxmlformats.org/officeDocument/2006/relationships/image" Target="../media/image377.png"/><Relationship Id="rId5" Type="http://schemas.openxmlformats.org/officeDocument/2006/relationships/image" Target="../media/image10.png"/><Relationship Id="rId15" Type="http://schemas.openxmlformats.org/officeDocument/2006/relationships/image" Target="../media/image368.png"/><Relationship Id="rId23" Type="http://schemas.openxmlformats.org/officeDocument/2006/relationships/image" Target="../media/image376.png"/><Relationship Id="rId28" Type="http://schemas.openxmlformats.org/officeDocument/2006/relationships/image" Target="../media/image381.png"/><Relationship Id="rId10" Type="http://schemas.openxmlformats.org/officeDocument/2006/relationships/image" Target="../media/image15.png"/><Relationship Id="rId19" Type="http://schemas.openxmlformats.org/officeDocument/2006/relationships/image" Target="../media/image372.png"/><Relationship Id="rId31" Type="http://schemas.openxmlformats.org/officeDocument/2006/relationships/image" Target="../media/image38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67.png"/><Relationship Id="rId22" Type="http://schemas.openxmlformats.org/officeDocument/2006/relationships/image" Target="../media/image375.png"/><Relationship Id="rId27" Type="http://schemas.openxmlformats.org/officeDocument/2006/relationships/image" Target="../media/image380.png"/><Relationship Id="rId30" Type="http://schemas.openxmlformats.org/officeDocument/2006/relationships/image" Target="../media/image38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6.png"/><Relationship Id="rId18" Type="http://schemas.openxmlformats.org/officeDocument/2006/relationships/image" Target="../media/image391.png"/><Relationship Id="rId26" Type="http://schemas.openxmlformats.org/officeDocument/2006/relationships/image" Target="../media/image399.png"/><Relationship Id="rId39" Type="http://schemas.openxmlformats.org/officeDocument/2006/relationships/image" Target="../media/image412.png"/><Relationship Id="rId21" Type="http://schemas.openxmlformats.org/officeDocument/2006/relationships/image" Target="../media/image394.png"/><Relationship Id="rId34" Type="http://schemas.openxmlformats.org/officeDocument/2006/relationships/image" Target="../media/image407.png"/><Relationship Id="rId42" Type="http://schemas.openxmlformats.org/officeDocument/2006/relationships/image" Target="../media/image415.png"/><Relationship Id="rId47" Type="http://schemas.openxmlformats.org/officeDocument/2006/relationships/image" Target="../media/image420.png"/><Relationship Id="rId50" Type="http://schemas.openxmlformats.org/officeDocument/2006/relationships/image" Target="../media/image423.png"/><Relationship Id="rId55" Type="http://schemas.openxmlformats.org/officeDocument/2006/relationships/image" Target="../media/image42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389.png"/><Relationship Id="rId20" Type="http://schemas.openxmlformats.org/officeDocument/2006/relationships/image" Target="../media/image393.png"/><Relationship Id="rId29" Type="http://schemas.openxmlformats.org/officeDocument/2006/relationships/image" Target="../media/image402.png"/><Relationship Id="rId41" Type="http://schemas.openxmlformats.org/officeDocument/2006/relationships/image" Target="../media/image414.png"/><Relationship Id="rId54" Type="http://schemas.openxmlformats.org/officeDocument/2006/relationships/image" Target="../media/image427.png"/><Relationship Id="rId62" Type="http://schemas.openxmlformats.org/officeDocument/2006/relationships/image" Target="../media/image4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24" Type="http://schemas.openxmlformats.org/officeDocument/2006/relationships/image" Target="../media/image397.png"/><Relationship Id="rId32" Type="http://schemas.openxmlformats.org/officeDocument/2006/relationships/image" Target="../media/image405.png"/><Relationship Id="rId37" Type="http://schemas.openxmlformats.org/officeDocument/2006/relationships/image" Target="../media/image410.png"/><Relationship Id="rId40" Type="http://schemas.openxmlformats.org/officeDocument/2006/relationships/image" Target="../media/image413.png"/><Relationship Id="rId45" Type="http://schemas.openxmlformats.org/officeDocument/2006/relationships/image" Target="../media/image418.png"/><Relationship Id="rId53" Type="http://schemas.openxmlformats.org/officeDocument/2006/relationships/image" Target="../media/image426.png"/><Relationship Id="rId58" Type="http://schemas.openxmlformats.org/officeDocument/2006/relationships/image" Target="../media/image431.png"/><Relationship Id="rId5" Type="http://schemas.openxmlformats.org/officeDocument/2006/relationships/image" Target="../media/image10.png"/><Relationship Id="rId15" Type="http://schemas.openxmlformats.org/officeDocument/2006/relationships/image" Target="../media/image388.png"/><Relationship Id="rId23" Type="http://schemas.openxmlformats.org/officeDocument/2006/relationships/image" Target="../media/image396.png"/><Relationship Id="rId28" Type="http://schemas.openxmlformats.org/officeDocument/2006/relationships/image" Target="../media/image401.png"/><Relationship Id="rId36" Type="http://schemas.openxmlformats.org/officeDocument/2006/relationships/image" Target="../media/image409.png"/><Relationship Id="rId49" Type="http://schemas.openxmlformats.org/officeDocument/2006/relationships/image" Target="../media/image422.png"/><Relationship Id="rId57" Type="http://schemas.openxmlformats.org/officeDocument/2006/relationships/image" Target="../media/image430.png"/><Relationship Id="rId61" Type="http://schemas.openxmlformats.org/officeDocument/2006/relationships/image" Target="../media/image434.png"/><Relationship Id="rId10" Type="http://schemas.openxmlformats.org/officeDocument/2006/relationships/image" Target="../media/image15.png"/><Relationship Id="rId19" Type="http://schemas.openxmlformats.org/officeDocument/2006/relationships/image" Target="../media/image392.png"/><Relationship Id="rId31" Type="http://schemas.openxmlformats.org/officeDocument/2006/relationships/image" Target="../media/image404.png"/><Relationship Id="rId44" Type="http://schemas.openxmlformats.org/officeDocument/2006/relationships/image" Target="../media/image417.png"/><Relationship Id="rId52" Type="http://schemas.openxmlformats.org/officeDocument/2006/relationships/image" Target="../media/image425.png"/><Relationship Id="rId60" Type="http://schemas.openxmlformats.org/officeDocument/2006/relationships/image" Target="../media/image43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87.png"/><Relationship Id="rId22" Type="http://schemas.openxmlformats.org/officeDocument/2006/relationships/image" Target="../media/image395.png"/><Relationship Id="rId27" Type="http://schemas.openxmlformats.org/officeDocument/2006/relationships/image" Target="../media/image400.png"/><Relationship Id="rId30" Type="http://schemas.openxmlformats.org/officeDocument/2006/relationships/image" Target="../media/image403.png"/><Relationship Id="rId35" Type="http://schemas.openxmlformats.org/officeDocument/2006/relationships/image" Target="../media/image408.png"/><Relationship Id="rId43" Type="http://schemas.openxmlformats.org/officeDocument/2006/relationships/image" Target="../media/image416.png"/><Relationship Id="rId48" Type="http://schemas.openxmlformats.org/officeDocument/2006/relationships/image" Target="../media/image421.png"/><Relationship Id="rId56" Type="http://schemas.openxmlformats.org/officeDocument/2006/relationships/image" Target="../media/image429.png"/><Relationship Id="rId8" Type="http://schemas.openxmlformats.org/officeDocument/2006/relationships/image" Target="../media/image13.png"/><Relationship Id="rId51" Type="http://schemas.openxmlformats.org/officeDocument/2006/relationships/image" Target="../media/image424.png"/><Relationship Id="rId3" Type="http://schemas.openxmlformats.org/officeDocument/2006/relationships/image" Target="../media/image8.png"/><Relationship Id="rId12" Type="http://schemas.openxmlformats.org/officeDocument/2006/relationships/image" Target="../media/image385.png"/><Relationship Id="rId17" Type="http://schemas.openxmlformats.org/officeDocument/2006/relationships/image" Target="../media/image390.png"/><Relationship Id="rId25" Type="http://schemas.openxmlformats.org/officeDocument/2006/relationships/image" Target="../media/image398.png"/><Relationship Id="rId33" Type="http://schemas.openxmlformats.org/officeDocument/2006/relationships/image" Target="../media/image406.png"/><Relationship Id="rId38" Type="http://schemas.openxmlformats.org/officeDocument/2006/relationships/image" Target="../media/image411.png"/><Relationship Id="rId46" Type="http://schemas.openxmlformats.org/officeDocument/2006/relationships/image" Target="../media/image419.png"/><Relationship Id="rId59" Type="http://schemas.openxmlformats.org/officeDocument/2006/relationships/image" Target="../media/image4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36.png"/><Relationship Id="rId18" Type="http://schemas.openxmlformats.org/officeDocument/2006/relationships/image" Target="../media/image441.png"/><Relationship Id="rId26" Type="http://schemas.openxmlformats.org/officeDocument/2006/relationships/image" Target="../media/image449.png"/><Relationship Id="rId3" Type="http://schemas.openxmlformats.org/officeDocument/2006/relationships/image" Target="../media/image8.png"/><Relationship Id="rId21" Type="http://schemas.openxmlformats.org/officeDocument/2006/relationships/image" Target="../media/image44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440.png"/><Relationship Id="rId25" Type="http://schemas.openxmlformats.org/officeDocument/2006/relationships/image" Target="../media/image448.png"/><Relationship Id="rId2" Type="http://schemas.openxmlformats.org/officeDocument/2006/relationships/image" Target="../media/image7.png"/><Relationship Id="rId16" Type="http://schemas.openxmlformats.org/officeDocument/2006/relationships/image" Target="../media/image439.png"/><Relationship Id="rId20" Type="http://schemas.openxmlformats.org/officeDocument/2006/relationships/image" Target="../media/image443.png"/><Relationship Id="rId29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447.png"/><Relationship Id="rId5" Type="http://schemas.openxmlformats.org/officeDocument/2006/relationships/image" Target="../media/image10.png"/><Relationship Id="rId15" Type="http://schemas.openxmlformats.org/officeDocument/2006/relationships/image" Target="../media/image438.png"/><Relationship Id="rId23" Type="http://schemas.openxmlformats.org/officeDocument/2006/relationships/image" Target="../media/image446.png"/><Relationship Id="rId28" Type="http://schemas.openxmlformats.org/officeDocument/2006/relationships/image" Target="../media/image451.png"/><Relationship Id="rId10" Type="http://schemas.openxmlformats.org/officeDocument/2006/relationships/image" Target="../media/image15.png"/><Relationship Id="rId19" Type="http://schemas.openxmlformats.org/officeDocument/2006/relationships/image" Target="../media/image44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437.png"/><Relationship Id="rId22" Type="http://schemas.openxmlformats.org/officeDocument/2006/relationships/image" Target="../media/image445.png"/><Relationship Id="rId27" Type="http://schemas.openxmlformats.org/officeDocument/2006/relationships/image" Target="../media/image450.png"/><Relationship Id="rId30" Type="http://schemas.openxmlformats.org/officeDocument/2006/relationships/image" Target="../media/image4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465.png"/><Relationship Id="rId18" Type="http://schemas.openxmlformats.org/officeDocument/2006/relationships/image" Target="../media/image470.png"/><Relationship Id="rId3" Type="http://schemas.openxmlformats.org/officeDocument/2006/relationships/image" Target="../media/image455.png"/><Relationship Id="rId21" Type="http://schemas.openxmlformats.org/officeDocument/2006/relationships/image" Target="../media/image473.png"/><Relationship Id="rId7" Type="http://schemas.openxmlformats.org/officeDocument/2006/relationships/image" Target="../media/image459.png"/><Relationship Id="rId12" Type="http://schemas.openxmlformats.org/officeDocument/2006/relationships/image" Target="../media/image464.png"/><Relationship Id="rId17" Type="http://schemas.openxmlformats.org/officeDocument/2006/relationships/image" Target="../media/image469.png"/><Relationship Id="rId2" Type="http://schemas.openxmlformats.org/officeDocument/2006/relationships/image" Target="../media/image454.png"/><Relationship Id="rId16" Type="http://schemas.openxmlformats.org/officeDocument/2006/relationships/image" Target="../media/image468.png"/><Relationship Id="rId20" Type="http://schemas.openxmlformats.org/officeDocument/2006/relationships/image" Target="../media/image4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8.png"/><Relationship Id="rId11" Type="http://schemas.openxmlformats.org/officeDocument/2006/relationships/image" Target="../media/image463.png"/><Relationship Id="rId5" Type="http://schemas.openxmlformats.org/officeDocument/2006/relationships/image" Target="../media/image457.png"/><Relationship Id="rId15" Type="http://schemas.openxmlformats.org/officeDocument/2006/relationships/image" Target="../media/image467.png"/><Relationship Id="rId10" Type="http://schemas.openxmlformats.org/officeDocument/2006/relationships/image" Target="../media/image462.png"/><Relationship Id="rId19" Type="http://schemas.openxmlformats.org/officeDocument/2006/relationships/image" Target="../media/image471.png"/><Relationship Id="rId4" Type="http://schemas.openxmlformats.org/officeDocument/2006/relationships/image" Target="../media/image456.png"/><Relationship Id="rId9" Type="http://schemas.openxmlformats.org/officeDocument/2006/relationships/image" Target="../media/image461.png"/><Relationship Id="rId14" Type="http://schemas.openxmlformats.org/officeDocument/2006/relationships/image" Target="../media/image4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74.png"/><Relationship Id="rId18" Type="http://schemas.openxmlformats.org/officeDocument/2006/relationships/image" Target="../media/image479.png"/><Relationship Id="rId3" Type="http://schemas.openxmlformats.org/officeDocument/2006/relationships/image" Target="../media/image8.png"/><Relationship Id="rId21" Type="http://schemas.openxmlformats.org/officeDocument/2006/relationships/image" Target="../media/image48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478.png"/><Relationship Id="rId25" Type="http://schemas.openxmlformats.org/officeDocument/2006/relationships/image" Target="../media/image486.png"/><Relationship Id="rId2" Type="http://schemas.openxmlformats.org/officeDocument/2006/relationships/image" Target="../media/image7.png"/><Relationship Id="rId16" Type="http://schemas.openxmlformats.org/officeDocument/2006/relationships/image" Target="../media/image477.png"/><Relationship Id="rId20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485.png"/><Relationship Id="rId5" Type="http://schemas.openxmlformats.org/officeDocument/2006/relationships/image" Target="../media/image10.png"/><Relationship Id="rId15" Type="http://schemas.openxmlformats.org/officeDocument/2006/relationships/image" Target="../media/image476.png"/><Relationship Id="rId23" Type="http://schemas.openxmlformats.org/officeDocument/2006/relationships/image" Target="../media/image484.png"/><Relationship Id="rId10" Type="http://schemas.openxmlformats.org/officeDocument/2006/relationships/image" Target="../media/image15.png"/><Relationship Id="rId19" Type="http://schemas.openxmlformats.org/officeDocument/2006/relationships/image" Target="../media/image48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475.png"/><Relationship Id="rId22" Type="http://schemas.openxmlformats.org/officeDocument/2006/relationships/image" Target="../media/image4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88.png"/><Relationship Id="rId18" Type="http://schemas.openxmlformats.org/officeDocument/2006/relationships/image" Target="../media/image493.png"/><Relationship Id="rId26" Type="http://schemas.openxmlformats.org/officeDocument/2006/relationships/image" Target="../media/image501.png"/><Relationship Id="rId3" Type="http://schemas.openxmlformats.org/officeDocument/2006/relationships/image" Target="../media/image8.png"/><Relationship Id="rId21" Type="http://schemas.openxmlformats.org/officeDocument/2006/relationships/image" Target="../media/image496.png"/><Relationship Id="rId7" Type="http://schemas.openxmlformats.org/officeDocument/2006/relationships/image" Target="../media/image12.png"/><Relationship Id="rId12" Type="http://schemas.openxmlformats.org/officeDocument/2006/relationships/image" Target="../media/image487.png"/><Relationship Id="rId17" Type="http://schemas.openxmlformats.org/officeDocument/2006/relationships/image" Target="../media/image492.png"/><Relationship Id="rId25" Type="http://schemas.openxmlformats.org/officeDocument/2006/relationships/image" Target="../media/image500.png"/><Relationship Id="rId2" Type="http://schemas.openxmlformats.org/officeDocument/2006/relationships/image" Target="../media/image7.png"/><Relationship Id="rId16" Type="http://schemas.openxmlformats.org/officeDocument/2006/relationships/image" Target="../media/image491.png"/><Relationship Id="rId20" Type="http://schemas.openxmlformats.org/officeDocument/2006/relationships/image" Target="../media/image495.png"/><Relationship Id="rId29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24" Type="http://schemas.openxmlformats.org/officeDocument/2006/relationships/image" Target="../media/image499.png"/><Relationship Id="rId32" Type="http://schemas.openxmlformats.org/officeDocument/2006/relationships/image" Target="../media/image507.png"/><Relationship Id="rId5" Type="http://schemas.openxmlformats.org/officeDocument/2006/relationships/image" Target="../media/image10.png"/><Relationship Id="rId15" Type="http://schemas.openxmlformats.org/officeDocument/2006/relationships/image" Target="../media/image490.png"/><Relationship Id="rId23" Type="http://schemas.openxmlformats.org/officeDocument/2006/relationships/image" Target="../media/image498.png"/><Relationship Id="rId28" Type="http://schemas.openxmlformats.org/officeDocument/2006/relationships/image" Target="../media/image503.png"/><Relationship Id="rId10" Type="http://schemas.openxmlformats.org/officeDocument/2006/relationships/image" Target="../media/image15.png"/><Relationship Id="rId19" Type="http://schemas.openxmlformats.org/officeDocument/2006/relationships/image" Target="../media/image494.png"/><Relationship Id="rId31" Type="http://schemas.openxmlformats.org/officeDocument/2006/relationships/image" Target="../media/image50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489.png"/><Relationship Id="rId22" Type="http://schemas.openxmlformats.org/officeDocument/2006/relationships/image" Target="../media/image497.png"/><Relationship Id="rId27" Type="http://schemas.openxmlformats.org/officeDocument/2006/relationships/image" Target="../media/image502.png"/><Relationship Id="rId30" Type="http://schemas.openxmlformats.org/officeDocument/2006/relationships/image" Target="../media/image5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09.png"/><Relationship Id="rId18" Type="http://schemas.openxmlformats.org/officeDocument/2006/relationships/image" Target="../media/image514.png"/><Relationship Id="rId3" Type="http://schemas.openxmlformats.org/officeDocument/2006/relationships/image" Target="../media/image8.png"/><Relationship Id="rId21" Type="http://schemas.openxmlformats.org/officeDocument/2006/relationships/image" Target="../media/image517.png"/><Relationship Id="rId7" Type="http://schemas.openxmlformats.org/officeDocument/2006/relationships/image" Target="../media/image12.png"/><Relationship Id="rId12" Type="http://schemas.openxmlformats.org/officeDocument/2006/relationships/image" Target="../media/image508.png"/><Relationship Id="rId17" Type="http://schemas.openxmlformats.org/officeDocument/2006/relationships/image" Target="../media/image513.png"/><Relationship Id="rId25" Type="http://schemas.openxmlformats.org/officeDocument/2006/relationships/image" Target="../media/image521.png"/><Relationship Id="rId2" Type="http://schemas.openxmlformats.org/officeDocument/2006/relationships/image" Target="../media/image7.png"/><Relationship Id="rId16" Type="http://schemas.openxmlformats.org/officeDocument/2006/relationships/image" Target="../media/image512.png"/><Relationship Id="rId20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24" Type="http://schemas.openxmlformats.org/officeDocument/2006/relationships/image" Target="../media/image520.png"/><Relationship Id="rId5" Type="http://schemas.openxmlformats.org/officeDocument/2006/relationships/image" Target="../media/image10.png"/><Relationship Id="rId15" Type="http://schemas.openxmlformats.org/officeDocument/2006/relationships/image" Target="../media/image511.png"/><Relationship Id="rId23" Type="http://schemas.openxmlformats.org/officeDocument/2006/relationships/image" Target="../media/image519.png"/><Relationship Id="rId10" Type="http://schemas.openxmlformats.org/officeDocument/2006/relationships/image" Target="../media/image15.png"/><Relationship Id="rId19" Type="http://schemas.openxmlformats.org/officeDocument/2006/relationships/image" Target="../media/image5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510.png"/><Relationship Id="rId22" Type="http://schemas.openxmlformats.org/officeDocument/2006/relationships/image" Target="../media/image5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7.png"/><Relationship Id="rId13" Type="http://schemas.openxmlformats.org/officeDocument/2006/relationships/image" Target="../media/image532.png"/><Relationship Id="rId3" Type="http://schemas.openxmlformats.org/officeDocument/2006/relationships/image" Target="../media/image523.png"/><Relationship Id="rId7" Type="http://schemas.openxmlformats.org/officeDocument/2006/relationships/image" Target="../media/image335.png"/><Relationship Id="rId12" Type="http://schemas.openxmlformats.org/officeDocument/2006/relationships/image" Target="../media/image531.png"/><Relationship Id="rId17" Type="http://schemas.openxmlformats.org/officeDocument/2006/relationships/image" Target="../media/image536.png"/><Relationship Id="rId2" Type="http://schemas.openxmlformats.org/officeDocument/2006/relationships/image" Target="../media/image522.png"/><Relationship Id="rId16" Type="http://schemas.openxmlformats.org/officeDocument/2006/relationships/image" Target="../media/image5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6.png"/><Relationship Id="rId11" Type="http://schemas.openxmlformats.org/officeDocument/2006/relationships/image" Target="../media/image530.png"/><Relationship Id="rId5" Type="http://schemas.openxmlformats.org/officeDocument/2006/relationships/image" Target="../media/image525.png"/><Relationship Id="rId15" Type="http://schemas.openxmlformats.org/officeDocument/2006/relationships/image" Target="../media/image534.png"/><Relationship Id="rId10" Type="http://schemas.openxmlformats.org/officeDocument/2006/relationships/image" Target="../media/image529.png"/><Relationship Id="rId4" Type="http://schemas.openxmlformats.org/officeDocument/2006/relationships/image" Target="../media/image524.png"/><Relationship Id="rId9" Type="http://schemas.openxmlformats.org/officeDocument/2006/relationships/image" Target="../media/image528.png"/><Relationship Id="rId14" Type="http://schemas.openxmlformats.org/officeDocument/2006/relationships/image" Target="../media/image5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38.png"/><Relationship Id="rId18" Type="http://schemas.openxmlformats.org/officeDocument/2006/relationships/image" Target="../media/image543.png"/><Relationship Id="rId3" Type="http://schemas.openxmlformats.org/officeDocument/2006/relationships/image" Target="../media/image8.png"/><Relationship Id="rId21" Type="http://schemas.openxmlformats.org/officeDocument/2006/relationships/image" Target="../media/image546.png"/><Relationship Id="rId7" Type="http://schemas.openxmlformats.org/officeDocument/2006/relationships/image" Target="../media/image12.png"/><Relationship Id="rId12" Type="http://schemas.openxmlformats.org/officeDocument/2006/relationships/image" Target="../media/image537.png"/><Relationship Id="rId17" Type="http://schemas.openxmlformats.org/officeDocument/2006/relationships/image" Target="../media/image542.png"/><Relationship Id="rId2" Type="http://schemas.openxmlformats.org/officeDocument/2006/relationships/image" Target="../media/image7.png"/><Relationship Id="rId16" Type="http://schemas.openxmlformats.org/officeDocument/2006/relationships/image" Target="../media/image541.png"/><Relationship Id="rId20" Type="http://schemas.openxmlformats.org/officeDocument/2006/relationships/image" Target="../media/image5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540.png"/><Relationship Id="rId10" Type="http://schemas.openxmlformats.org/officeDocument/2006/relationships/image" Target="../media/image15.png"/><Relationship Id="rId19" Type="http://schemas.openxmlformats.org/officeDocument/2006/relationships/image" Target="../media/image54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5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8.png"/><Relationship Id="rId21" Type="http://schemas.openxmlformats.org/officeDocument/2006/relationships/image" Target="../media/image2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7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0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18" Type="http://schemas.openxmlformats.org/officeDocument/2006/relationships/image" Target="../media/image547.png"/><Relationship Id="rId26" Type="http://schemas.openxmlformats.org/officeDocument/2006/relationships/image" Target="../media/image554.png"/><Relationship Id="rId39" Type="http://schemas.openxmlformats.org/officeDocument/2006/relationships/image" Target="../media/image567.png"/><Relationship Id="rId3" Type="http://schemas.openxmlformats.org/officeDocument/2006/relationships/image" Target="../media/image2.png"/><Relationship Id="rId21" Type="http://schemas.openxmlformats.org/officeDocument/2006/relationships/image" Target="../media/image549.png"/><Relationship Id="rId34" Type="http://schemas.openxmlformats.org/officeDocument/2006/relationships/image" Target="../media/image562.png"/><Relationship Id="rId42" Type="http://schemas.openxmlformats.org/officeDocument/2006/relationships/image" Target="../media/image57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8.png"/><Relationship Id="rId25" Type="http://schemas.openxmlformats.org/officeDocument/2006/relationships/image" Target="../media/image553.png"/><Relationship Id="rId33" Type="http://schemas.openxmlformats.org/officeDocument/2006/relationships/image" Target="../media/image561.png"/><Relationship Id="rId38" Type="http://schemas.openxmlformats.org/officeDocument/2006/relationships/image" Target="../media/image56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548.png"/><Relationship Id="rId29" Type="http://schemas.openxmlformats.org/officeDocument/2006/relationships/image" Target="../media/image557.png"/><Relationship Id="rId41" Type="http://schemas.openxmlformats.org/officeDocument/2006/relationships/image" Target="../media/image5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552.png"/><Relationship Id="rId32" Type="http://schemas.openxmlformats.org/officeDocument/2006/relationships/image" Target="../media/image560.png"/><Relationship Id="rId37" Type="http://schemas.openxmlformats.org/officeDocument/2006/relationships/image" Target="../media/image565.png"/><Relationship Id="rId40" Type="http://schemas.openxmlformats.org/officeDocument/2006/relationships/image" Target="../media/image56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551.png"/><Relationship Id="rId28" Type="http://schemas.openxmlformats.org/officeDocument/2006/relationships/image" Target="../media/image556.png"/><Relationship Id="rId36" Type="http://schemas.openxmlformats.org/officeDocument/2006/relationships/image" Target="../media/image564.png"/><Relationship Id="rId10" Type="http://schemas.openxmlformats.org/officeDocument/2006/relationships/image" Target="../media/image9.png"/><Relationship Id="rId19" Type="http://schemas.openxmlformats.org/officeDocument/2006/relationships/image" Target="../media/image513.png"/><Relationship Id="rId31" Type="http://schemas.openxmlformats.org/officeDocument/2006/relationships/image" Target="../media/image5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550.png"/><Relationship Id="rId27" Type="http://schemas.openxmlformats.org/officeDocument/2006/relationships/image" Target="../media/image555.png"/><Relationship Id="rId30" Type="http://schemas.openxmlformats.org/officeDocument/2006/relationships/image" Target="../media/image558.png"/><Relationship Id="rId35" Type="http://schemas.openxmlformats.org/officeDocument/2006/relationships/image" Target="../media/image5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8.png"/><Relationship Id="rId21" Type="http://schemas.openxmlformats.org/officeDocument/2006/relationships/image" Target="../media/image42.png"/><Relationship Id="rId7" Type="http://schemas.openxmlformats.org/officeDocument/2006/relationships/image" Target="../media/image12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36.png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8.png"/><Relationship Id="rId21" Type="http://schemas.openxmlformats.org/officeDocument/2006/relationships/image" Target="../media/image54.png"/><Relationship Id="rId7" Type="http://schemas.openxmlformats.org/officeDocument/2006/relationships/image" Target="../media/image12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7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24" Type="http://schemas.openxmlformats.org/officeDocument/2006/relationships/image" Target="../media/image57.png"/><Relationship Id="rId5" Type="http://schemas.openxmlformats.org/officeDocument/2006/relationships/image" Target="../media/image10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15.png"/><Relationship Id="rId19" Type="http://schemas.openxmlformats.org/officeDocument/2006/relationships/image" Target="../media/image5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8.png"/><Relationship Id="rId21" Type="http://schemas.openxmlformats.org/officeDocument/2006/relationships/image" Target="../media/image67.png"/><Relationship Id="rId7" Type="http://schemas.openxmlformats.org/officeDocument/2006/relationships/image" Target="../media/image12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7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24" Type="http://schemas.openxmlformats.org/officeDocument/2006/relationships/image" Target="../media/image70.png"/><Relationship Id="rId5" Type="http://schemas.openxmlformats.org/officeDocument/2006/relationships/image" Target="../media/image10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15.png"/><Relationship Id="rId19" Type="http://schemas.openxmlformats.org/officeDocument/2006/relationships/image" Target="../media/image6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6.png"/><Relationship Id="rId3" Type="http://schemas.openxmlformats.org/officeDocument/2006/relationships/image" Target="../media/image8.png"/><Relationship Id="rId21" Type="http://schemas.openxmlformats.org/officeDocument/2006/relationships/image" Target="../media/image82.png"/><Relationship Id="rId7" Type="http://schemas.openxmlformats.org/officeDocument/2006/relationships/image" Target="../media/image12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5.png"/><Relationship Id="rId2" Type="http://schemas.openxmlformats.org/officeDocument/2006/relationships/image" Target="../media/image7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24" Type="http://schemas.openxmlformats.org/officeDocument/2006/relationships/image" Target="../media/image84.png"/><Relationship Id="rId5" Type="http://schemas.openxmlformats.org/officeDocument/2006/relationships/image" Target="../media/image10.png"/><Relationship Id="rId15" Type="http://schemas.openxmlformats.org/officeDocument/2006/relationships/image" Target="../media/image76.png"/><Relationship Id="rId23" Type="http://schemas.openxmlformats.org/officeDocument/2006/relationships/image" Target="../media/image67.png"/><Relationship Id="rId28" Type="http://schemas.openxmlformats.org/officeDocument/2006/relationships/image" Target="../media/image88.png"/><Relationship Id="rId10" Type="http://schemas.openxmlformats.org/officeDocument/2006/relationships/image" Target="../media/image15.png"/><Relationship Id="rId19" Type="http://schemas.openxmlformats.org/officeDocument/2006/relationships/image" Target="../media/image8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8258492" cy="4431983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5400" dirty="0" smtClean="0"/>
              <a:t>ESHAN COLLEGE OF ENGG FARAH MATHURA</a:t>
            </a:r>
          </a:p>
          <a:p>
            <a:pPr algn="ctr"/>
            <a:r>
              <a:rPr lang="en-US" sz="5400" dirty="0" smtClean="0"/>
              <a:t>NAME-GANESH SINGH</a:t>
            </a:r>
          </a:p>
          <a:p>
            <a:pPr algn="ctr"/>
            <a:r>
              <a:rPr lang="en-US" sz="5400" dirty="0" smtClean="0"/>
              <a:t>  SUB-CONCRETE TECHNOLOGY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921891" y="4909439"/>
              <a:ext cx="130175" cy="30480"/>
            </a:xfrm>
            <a:custGeom>
              <a:avLst/>
              <a:gdLst/>
              <a:ahLst/>
              <a:cxnLst/>
              <a:rect l="l" t="t" r="r" b="b"/>
              <a:pathLst>
                <a:path w="130175" h="30479">
                  <a:moveTo>
                    <a:pt x="128142" y="0"/>
                  </a:moveTo>
                  <a:lnTo>
                    <a:pt x="0" y="11049"/>
                  </a:lnTo>
                  <a:lnTo>
                    <a:pt x="1650" y="29972"/>
                  </a:lnTo>
                  <a:lnTo>
                    <a:pt x="129793" y="19050"/>
                  </a:lnTo>
                  <a:lnTo>
                    <a:pt x="128142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3974591"/>
              <a:ext cx="554735" cy="20177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20567" y="73202"/>
            <a:ext cx="3290188" cy="1229690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354070" y="235661"/>
            <a:ext cx="25888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0" u="heavy" spc="-1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BLEEDING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8640" y="841298"/>
            <a:ext cx="8182609" cy="4948555"/>
            <a:chOff x="548640" y="841298"/>
            <a:chExt cx="8182609" cy="494855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5847" y="841298"/>
              <a:ext cx="2619629" cy="926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0704" y="1088174"/>
              <a:ext cx="912672" cy="6780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67256" y="1088174"/>
              <a:ext cx="1961133" cy="6780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22319" y="1088174"/>
              <a:ext cx="665772" cy="6780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81984" y="1088174"/>
              <a:ext cx="1159560" cy="6780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35424" y="1088174"/>
              <a:ext cx="1135202" cy="6780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67528" y="1088174"/>
              <a:ext cx="970584" cy="6780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31992" y="1088174"/>
              <a:ext cx="1126058" cy="6780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51904" y="1088174"/>
              <a:ext cx="1519174" cy="67801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65008" y="1088174"/>
              <a:ext cx="665772" cy="6780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8640" y="1453934"/>
              <a:ext cx="1394333" cy="678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25168" y="1453934"/>
              <a:ext cx="900493" cy="6780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07919" y="1453934"/>
              <a:ext cx="979728" cy="67801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69919" y="1453934"/>
              <a:ext cx="903528" cy="67801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55719" y="1453934"/>
              <a:ext cx="1037628" cy="67801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75631" y="1453934"/>
              <a:ext cx="738949" cy="6780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99887" y="1453934"/>
              <a:ext cx="836472" cy="6780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18631" y="1453934"/>
              <a:ext cx="1378965" cy="67801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79919" y="1453934"/>
              <a:ext cx="665772" cy="6780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27975" y="1453934"/>
              <a:ext cx="1302766" cy="67801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8640" y="1819694"/>
              <a:ext cx="1272286" cy="67801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88007" y="1819694"/>
              <a:ext cx="1552829" cy="67801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10840" y="1819694"/>
              <a:ext cx="1031570" cy="67801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09416" y="1819694"/>
              <a:ext cx="1942845" cy="67801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19343" y="1819694"/>
              <a:ext cx="610958" cy="67801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00343" y="1819694"/>
              <a:ext cx="1174813" cy="67801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42175" y="1819694"/>
              <a:ext cx="1540509" cy="67801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879080" y="1819694"/>
              <a:ext cx="495071" cy="67801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41208" y="1819694"/>
              <a:ext cx="589572" cy="67801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8640" y="2185454"/>
              <a:ext cx="1068146" cy="67801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68551" y="2185454"/>
              <a:ext cx="1552829" cy="67801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73095" y="2185454"/>
              <a:ext cx="1284478" cy="67801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709416" y="2185454"/>
              <a:ext cx="732828" cy="67801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194048" y="2185454"/>
              <a:ext cx="930960" cy="67801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76799" y="2185454"/>
              <a:ext cx="1031570" cy="67801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60136" y="2185454"/>
              <a:ext cx="1534540" cy="67801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90943" y="2185454"/>
              <a:ext cx="495071" cy="67801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37831" y="2185454"/>
              <a:ext cx="912672" cy="67801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702296" y="2185454"/>
              <a:ext cx="1028484" cy="67801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8640" y="2551214"/>
              <a:ext cx="1159560" cy="67801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63040" y="2551214"/>
              <a:ext cx="973658" cy="67801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91512" y="2551214"/>
              <a:ext cx="610958" cy="67801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557272" y="2551214"/>
              <a:ext cx="934046" cy="67801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246119" y="2551214"/>
              <a:ext cx="1851533" cy="67801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852416" y="2551214"/>
              <a:ext cx="1037628" cy="67801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644895" y="2551214"/>
              <a:ext cx="1369822" cy="67801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69607" y="2551214"/>
              <a:ext cx="665772" cy="67801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90232" y="2551214"/>
              <a:ext cx="1540509" cy="67801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8640" y="2916974"/>
              <a:ext cx="1132128" cy="67801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493520" y="2916974"/>
              <a:ext cx="1162634" cy="67801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468879" y="2916974"/>
              <a:ext cx="1019390" cy="67801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300984" y="2916974"/>
              <a:ext cx="671893" cy="67801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85616" y="2916974"/>
              <a:ext cx="836472" cy="67801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434840" y="2916974"/>
              <a:ext cx="1473453" cy="67801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721095" y="2916974"/>
              <a:ext cx="964514" cy="67801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498336" y="2916974"/>
              <a:ext cx="1586230" cy="67801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97368" y="2916974"/>
              <a:ext cx="833437" cy="67801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48640" y="3282734"/>
              <a:ext cx="1360678" cy="67801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34312" y="3282734"/>
              <a:ext cx="644448" cy="67801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03704" y="3282734"/>
              <a:ext cx="1552829" cy="67801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84447" y="3282734"/>
              <a:ext cx="1092504" cy="67801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73295" y="3282734"/>
              <a:ext cx="495071" cy="67801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593336" y="3282734"/>
              <a:ext cx="1059002" cy="67801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477255" y="3282734"/>
              <a:ext cx="1555877" cy="67801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857999" y="3282734"/>
              <a:ext cx="973658" cy="67801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656575" y="3282734"/>
              <a:ext cx="1074216" cy="67801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48640" y="3648494"/>
              <a:ext cx="1424686" cy="67801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780031" y="3648494"/>
              <a:ext cx="668858" cy="67801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55519" y="3648494"/>
              <a:ext cx="1540509" cy="67801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605784" y="3648494"/>
              <a:ext cx="833437" cy="67801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245863" y="3648494"/>
              <a:ext cx="1817877" cy="67801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60136" y="3648494"/>
              <a:ext cx="495071" cy="67801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961887" y="3648494"/>
              <a:ext cx="943190" cy="67801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714743" y="3648494"/>
              <a:ext cx="668858" cy="67801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190232" y="3648494"/>
              <a:ext cx="1540509" cy="67801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48640" y="4014254"/>
              <a:ext cx="1311910" cy="67801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75815" y="4014254"/>
              <a:ext cx="1107770" cy="67801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398775" y="4014254"/>
              <a:ext cx="1500886" cy="67801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17975" y="4014254"/>
              <a:ext cx="1519174" cy="67801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52416" y="4014254"/>
              <a:ext cx="665772" cy="67801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33416" y="4014254"/>
              <a:ext cx="903528" cy="67801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52160" y="4014254"/>
              <a:ext cx="1037628" cy="67801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05016" y="4014254"/>
              <a:ext cx="900493" cy="67801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220711" y="4014254"/>
              <a:ext cx="1510029" cy="67801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8640" y="4380014"/>
              <a:ext cx="610958" cy="67801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23544" y="4380014"/>
              <a:ext cx="1360678" cy="67801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48256" y="4380014"/>
              <a:ext cx="738949" cy="67801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51175" y="4380014"/>
              <a:ext cx="836472" cy="67801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51632" y="4380014"/>
              <a:ext cx="1552829" cy="67801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68368" y="4380014"/>
              <a:ext cx="1378965" cy="67801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43728" y="4380014"/>
              <a:ext cx="495071" cy="67801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702807" y="4380014"/>
              <a:ext cx="958405" cy="67801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425184" y="4380014"/>
              <a:ext cx="1110805" cy="67801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299959" y="4380014"/>
              <a:ext cx="1055928" cy="67801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19871" y="4380014"/>
              <a:ext cx="610958" cy="67801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48640" y="4745774"/>
              <a:ext cx="1287653" cy="67801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33143" y="4745774"/>
              <a:ext cx="699325" cy="67801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929384" y="4745774"/>
              <a:ext cx="1436878" cy="67801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62656" y="4745774"/>
              <a:ext cx="495071" cy="67801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154679" y="4745774"/>
              <a:ext cx="958405" cy="67801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809999" y="4745774"/>
              <a:ext cx="1055928" cy="67801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562855" y="4745774"/>
              <a:ext cx="1284477" cy="67801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44311" y="4745774"/>
              <a:ext cx="732828" cy="67801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974080" y="4745774"/>
              <a:ext cx="1570990" cy="67801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242047" y="4745774"/>
              <a:ext cx="571271" cy="67801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510271" y="4745774"/>
              <a:ext cx="562203" cy="67801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769351" y="4745774"/>
              <a:ext cx="961428" cy="67801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8640" y="5111495"/>
              <a:ext cx="1552829" cy="67801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792223" y="5111495"/>
              <a:ext cx="1055928" cy="67801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42032" y="5111495"/>
              <a:ext cx="610958" cy="67801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843784" y="5111495"/>
              <a:ext cx="668858" cy="67801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203447" y="5111495"/>
              <a:ext cx="732828" cy="67801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627119" y="5111495"/>
              <a:ext cx="1269314" cy="67801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593336" y="5111495"/>
              <a:ext cx="991946" cy="67801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76087" y="5111495"/>
              <a:ext cx="836472" cy="67801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800343" y="5111495"/>
              <a:ext cx="805992" cy="67801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300216" y="5111495"/>
              <a:ext cx="1055928" cy="67801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52487" y="5111495"/>
              <a:ext cx="495071" cy="678014"/>
            </a:xfrm>
            <a:prstGeom prst="rect">
              <a:avLst/>
            </a:prstGeom>
          </p:spPr>
        </p:pic>
      </p:grpSp>
      <p:sp>
        <p:nvSpPr>
          <p:cNvPr id="141" name="object 141"/>
          <p:cNvSpPr txBox="1"/>
          <p:nvPr/>
        </p:nvSpPr>
        <p:spPr>
          <a:xfrm>
            <a:off x="728268" y="1173302"/>
            <a:ext cx="7809230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1809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 appearance of water along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some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particles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cement</a:t>
            </a:r>
            <a:r>
              <a:rPr sz="2400" spc="7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7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2400" spc="7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fine</a:t>
            </a:r>
            <a:r>
              <a:rPr sz="2400" spc="7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sand</a:t>
            </a:r>
            <a:r>
              <a:rPr sz="2400" spc="7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2400" spc="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7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surface</a:t>
            </a:r>
            <a:r>
              <a:rPr sz="2400" spc="7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7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freshly </a:t>
            </a:r>
            <a:r>
              <a:rPr sz="2400" spc="-7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placed concrete after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compaction is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called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bleeding. A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good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should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free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from bleeding. The term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water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gain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also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sometimes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used instead of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bleeding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when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rises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surface,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flow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channels</a:t>
            </a:r>
            <a:r>
              <a:rPr sz="2400" spc="7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formed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mass.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Thus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large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amount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bleeding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permeable.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Due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bleeding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watery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scum (water+</a:t>
            </a:r>
            <a:r>
              <a:rPr sz="2400" spc="7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particles of fine sand and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cement)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formed on the concrete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surface.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scum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layer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known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trike="dblStrike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00" strike="noStrike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dirty="0">
                <a:solidFill>
                  <a:srgbClr val="FFFFFF"/>
                </a:solidFill>
                <a:latin typeface="Tahoma"/>
                <a:cs typeface="Tahoma"/>
              </a:rPr>
              <a:t>laitance.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This layer </a:t>
            </a:r>
            <a:r>
              <a:rPr sz="2400" strike="noStrike" dirty="0">
                <a:solidFill>
                  <a:srgbClr val="FFFFFF"/>
                </a:solidFill>
                <a:latin typeface="Tahoma"/>
                <a:cs typeface="Tahoma"/>
              </a:rPr>
              <a:t>should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400" strike="noStrike" spc="-10" dirty="0">
                <a:solidFill>
                  <a:srgbClr val="FFFFFF"/>
                </a:solidFill>
                <a:latin typeface="Tahoma"/>
                <a:cs typeface="Tahoma"/>
              </a:rPr>
              <a:t>removed </a:t>
            </a:r>
            <a:r>
              <a:rPr sz="2400" strike="noStrike" dirty="0">
                <a:solidFill>
                  <a:srgbClr val="FFFFFF"/>
                </a:solidFill>
                <a:latin typeface="Tahoma"/>
                <a:cs typeface="Tahoma"/>
              </a:rPr>
              <a:t>if a new </a:t>
            </a:r>
            <a:r>
              <a:rPr sz="2400" strike="noStrike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trike="noStrike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layer</a:t>
            </a:r>
            <a:r>
              <a:rPr sz="2400" strike="noStrike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trike="noStrike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strike="noStrike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placed</a:t>
            </a:r>
            <a:r>
              <a:rPr sz="2400" strike="noStrike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dirty="0">
                <a:solidFill>
                  <a:srgbClr val="FFFFFF"/>
                </a:solidFill>
                <a:latin typeface="Tahoma"/>
                <a:cs typeface="Tahoma"/>
              </a:rPr>
              <a:t>over</a:t>
            </a:r>
            <a:r>
              <a:rPr sz="2400" strike="noStrike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trike="noStrike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old</a:t>
            </a:r>
            <a:r>
              <a:rPr sz="2400" strike="noStrike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layer.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575547" y="6290193"/>
            <a:ext cx="21780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10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777733" y="254965"/>
            <a:ext cx="8724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i="1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i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=9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3974591"/>
              <a:ext cx="554735" cy="201777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73736" y="576110"/>
            <a:ext cx="3936365" cy="791210"/>
            <a:chOff x="173736" y="576110"/>
            <a:chExt cx="3936365" cy="79121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3736" y="576110"/>
              <a:ext cx="3829685" cy="7907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7095" y="1060704"/>
              <a:ext cx="3402965" cy="777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32632" y="576110"/>
              <a:ext cx="577392" cy="790790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83540" y="678306"/>
            <a:ext cx="3493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i="0" u="heavy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Causes</a:t>
            </a:r>
            <a:r>
              <a:rPr sz="2800" b="1" i="0" u="heavy" spc="-5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800" b="1" i="0" u="heavy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of</a:t>
            </a:r>
            <a:r>
              <a:rPr sz="2800" b="1" i="0" u="heavy" spc="-40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800" b="1" i="0" u="heavy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bleeding</a:t>
            </a:r>
            <a:r>
              <a:rPr sz="2800" i="0" dirty="0"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3736" y="1002830"/>
            <a:ext cx="8970645" cy="5058410"/>
            <a:chOff x="173736" y="1002830"/>
            <a:chExt cx="8970645" cy="505841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3736" y="1002830"/>
              <a:ext cx="5009134" cy="7907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3736" y="1429550"/>
              <a:ext cx="5527421" cy="7907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3736" y="1856270"/>
              <a:ext cx="4192397" cy="7907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3736" y="2282990"/>
              <a:ext cx="4518533" cy="7907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7095" y="2767583"/>
              <a:ext cx="4311142" cy="777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21480" y="2282990"/>
              <a:ext cx="690181" cy="7907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40936" y="2282990"/>
              <a:ext cx="4703063" cy="7907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3736" y="2709709"/>
              <a:ext cx="970584" cy="79079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3464" y="3136430"/>
              <a:ext cx="4186174" cy="79079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98976" y="3136430"/>
              <a:ext cx="601814" cy="79079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36720" y="3136430"/>
              <a:ext cx="2473198" cy="7907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3464" y="3563150"/>
              <a:ext cx="7660894" cy="79079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3464" y="3989870"/>
              <a:ext cx="5481574" cy="79079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3736" y="4416589"/>
              <a:ext cx="4768342" cy="79079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83464" y="4843272"/>
              <a:ext cx="2134997" cy="79079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47671" y="4843272"/>
              <a:ext cx="601814" cy="7907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78736" y="4843272"/>
              <a:ext cx="6225286" cy="79079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3736" y="5269992"/>
              <a:ext cx="3329686" cy="79079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83540" y="1104722"/>
            <a:ext cx="8472805" cy="4723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0695" indent="-468630">
              <a:lnSpc>
                <a:spcPct val="100000"/>
              </a:lnSpc>
              <a:spcBef>
                <a:spcPts val="110"/>
              </a:spcBef>
              <a:buAutoNum type="romanLcParenBoth"/>
              <a:tabLst>
                <a:tab pos="481330" algn="l"/>
              </a:tabLst>
            </a:pP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presence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excess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water.</a:t>
            </a:r>
            <a:endParaRPr sz="2800">
              <a:latin typeface="Tahoma"/>
              <a:cs typeface="Tahoma"/>
            </a:endParaRPr>
          </a:p>
          <a:p>
            <a:pPr marL="558800" indent="-546735">
              <a:lnSpc>
                <a:spcPct val="100000"/>
              </a:lnSpc>
              <a:buAutoNum type="romanLcParenBoth"/>
              <a:tabLst>
                <a:tab pos="55943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Deficiency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fine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aggregate.</a:t>
            </a:r>
            <a:endParaRPr sz="2800">
              <a:latin typeface="Tahoma"/>
              <a:cs typeface="Tahoma"/>
            </a:endParaRPr>
          </a:p>
          <a:p>
            <a:pPr marL="641350" indent="-629285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64198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Too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much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finishing.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Prevention of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bleeding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.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bleeding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prevented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by:</a:t>
            </a:r>
            <a:endParaRPr sz="2800">
              <a:latin typeface="Tahoma"/>
              <a:cs typeface="Tahoma"/>
            </a:endParaRPr>
          </a:p>
          <a:p>
            <a:pPr marL="588010" lvl="1" indent="-466090">
              <a:lnSpc>
                <a:spcPct val="100000"/>
              </a:lnSpc>
              <a:buAutoNum type="romanLcParenBoth"/>
              <a:tabLst>
                <a:tab pos="58864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controlling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water-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content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ratio</a:t>
            </a:r>
            <a:endParaRPr sz="2800">
              <a:latin typeface="Tahoma"/>
              <a:cs typeface="Tahoma"/>
            </a:endParaRPr>
          </a:p>
          <a:p>
            <a:pPr marL="670560" lvl="1" indent="-548640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67119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providing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finer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grading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fine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aggregates.</a:t>
            </a:r>
            <a:endParaRPr sz="2800">
              <a:latin typeface="Tahoma"/>
              <a:cs typeface="Tahoma"/>
            </a:endParaRPr>
          </a:p>
          <a:p>
            <a:pPr marL="749935" lvl="1" indent="-628015">
              <a:lnSpc>
                <a:spcPct val="100000"/>
              </a:lnSpc>
              <a:buAutoNum type="romanLcParenBoth"/>
              <a:tabLst>
                <a:tab pos="75057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using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finely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ground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cement.</a:t>
            </a:r>
            <a:endParaRPr sz="2800">
              <a:latin typeface="Tahoma"/>
              <a:cs typeface="Tahoma"/>
            </a:endParaRPr>
          </a:p>
          <a:p>
            <a:pPr marL="656590" lvl="1" indent="-644525">
              <a:lnSpc>
                <a:spcPct val="100000"/>
              </a:lnSpc>
              <a:buAutoNum type="romanLcParenBoth"/>
              <a:tabLst>
                <a:tab pos="657225" algn="l"/>
              </a:tabLst>
            </a:pPr>
            <a:r>
              <a:rPr sz="2800" spc="-175" dirty="0">
                <a:solidFill>
                  <a:srgbClr val="FFFFFF"/>
                </a:solidFill>
                <a:latin typeface="Tahoma"/>
                <a:cs typeface="Tahoma"/>
              </a:rPr>
              <a:t>contro</a:t>
            </a:r>
            <a:r>
              <a:rPr sz="2800" u="dbl" spc="160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lling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compaction.</a:t>
            </a:r>
            <a:endParaRPr sz="2800">
              <a:latin typeface="Tahoma"/>
              <a:cs typeface="Tahoma"/>
            </a:endParaRPr>
          </a:p>
          <a:p>
            <a:pPr marL="12700" marR="901700" lvl="1" indent="109855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686435" algn="l"/>
                <a:tab pos="143446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air-entraining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agents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used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prevent	bleeding.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75547" y="6290193"/>
            <a:ext cx="21780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11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77733" y="228345"/>
            <a:ext cx="9842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i="1" spc="-1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906651" y="4909439"/>
              <a:ext cx="145415" cy="66040"/>
            </a:xfrm>
            <a:custGeom>
              <a:avLst/>
              <a:gdLst/>
              <a:ahLst/>
              <a:cxnLst/>
              <a:rect l="l" t="t" r="r" b="b"/>
              <a:pathLst>
                <a:path w="145414" h="66039">
                  <a:moveTo>
                    <a:pt x="128587" y="46736"/>
                  </a:moveTo>
                  <a:lnTo>
                    <a:pt x="0" y="46736"/>
                  </a:lnTo>
                  <a:lnTo>
                    <a:pt x="0" y="65786"/>
                  </a:lnTo>
                  <a:lnTo>
                    <a:pt x="128587" y="65786"/>
                  </a:lnTo>
                  <a:lnTo>
                    <a:pt x="128587" y="46736"/>
                  </a:lnTo>
                  <a:close/>
                </a:path>
                <a:path w="145414" h="66039">
                  <a:moveTo>
                    <a:pt x="145034" y="19050"/>
                  </a:moveTo>
                  <a:lnTo>
                    <a:pt x="143383" y="0"/>
                  </a:lnTo>
                  <a:lnTo>
                    <a:pt x="15240" y="11049"/>
                  </a:lnTo>
                  <a:lnTo>
                    <a:pt x="16891" y="29972"/>
                  </a:lnTo>
                  <a:lnTo>
                    <a:pt x="145034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3974591"/>
              <a:ext cx="554735" cy="201777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545336" y="0"/>
            <a:ext cx="6264910" cy="1851660"/>
            <a:chOff x="1545336" y="0"/>
            <a:chExt cx="6264910" cy="185166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80615" y="719378"/>
              <a:ext cx="5414517" cy="926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45336" y="0"/>
              <a:ext cx="6264910" cy="11808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35352" y="621842"/>
              <a:ext cx="4301998" cy="1229690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81377" y="113741"/>
            <a:ext cx="538416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2969" marR="5080" indent="-890269">
              <a:lnSpc>
                <a:spcPct val="100000"/>
              </a:lnSpc>
              <a:spcBef>
                <a:spcPts val="95"/>
              </a:spcBef>
            </a:pPr>
            <a:r>
              <a:rPr sz="4400" i="0" u="heavy" spc="-1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FACTORS AFFECTING </a:t>
            </a:r>
            <a:r>
              <a:rPr sz="4400" i="0" spc="-136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4400" i="0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WORKABILITY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02919" y="1389938"/>
            <a:ext cx="7277100" cy="4772025"/>
            <a:chOff x="502919" y="1389938"/>
            <a:chExt cx="7277100" cy="4772025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70631" y="1389938"/>
              <a:ext cx="3631565" cy="9265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2919" y="1530134"/>
              <a:ext cx="7194550" cy="7907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5111" y="1956854"/>
              <a:ext cx="2552446" cy="7907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9847" y="2383574"/>
              <a:ext cx="3229229" cy="7907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9847" y="2810294"/>
              <a:ext cx="3628390" cy="7907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69847" y="3237014"/>
              <a:ext cx="3972941" cy="7907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69847" y="3663734"/>
              <a:ext cx="4338574" cy="7907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9847" y="4090454"/>
              <a:ext cx="6709918" cy="79079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69847" y="4517174"/>
              <a:ext cx="2646933" cy="79079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69847" y="4943855"/>
              <a:ext cx="2692654" cy="79079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69847" y="5370576"/>
              <a:ext cx="2915285" cy="79079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712723" y="1630756"/>
            <a:ext cx="6826884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765" marR="186690" indent="-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factors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effect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are:</a:t>
            </a:r>
            <a:endParaRPr sz="2800">
              <a:latin typeface="Tahoma"/>
              <a:cs typeface="Tahoma"/>
            </a:endParaRPr>
          </a:p>
          <a:p>
            <a:pPr marL="993140" indent="-413384">
              <a:lnSpc>
                <a:spcPct val="100000"/>
              </a:lnSpc>
              <a:buAutoNum type="arabicPeriod"/>
              <a:tabLst>
                <a:tab pos="99314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content</a:t>
            </a:r>
            <a:endParaRPr sz="2800">
              <a:latin typeface="Tahoma"/>
              <a:cs typeface="Tahoma"/>
            </a:endParaRPr>
          </a:p>
          <a:p>
            <a:pPr marL="993140" indent="-4133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9314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Size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aggregate</a:t>
            </a:r>
            <a:endParaRPr sz="2800">
              <a:latin typeface="Tahoma"/>
              <a:cs typeface="Tahoma"/>
            </a:endParaRPr>
          </a:p>
          <a:p>
            <a:pPr marL="993775" indent="-414655">
              <a:lnSpc>
                <a:spcPct val="100000"/>
              </a:lnSpc>
              <a:buAutoNum type="arabicPeriod"/>
              <a:tabLst>
                <a:tab pos="99441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Shape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aggregate</a:t>
            </a:r>
            <a:endParaRPr sz="2800">
              <a:latin typeface="Tahoma"/>
              <a:cs typeface="Tahoma"/>
            </a:endParaRPr>
          </a:p>
          <a:p>
            <a:pPr marL="993140" indent="-413384">
              <a:lnSpc>
                <a:spcPct val="100000"/>
              </a:lnSpc>
              <a:buAutoNum type="arabicPeriod"/>
              <a:tabLst>
                <a:tab pos="99314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Grading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aggregate</a:t>
            </a:r>
            <a:endParaRPr sz="2800">
              <a:latin typeface="Tahoma"/>
              <a:cs typeface="Tahoma"/>
            </a:endParaRPr>
          </a:p>
          <a:p>
            <a:pPr marL="993775" indent="-4146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9441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Porosity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absorption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aggregate</a:t>
            </a:r>
            <a:endParaRPr sz="2800">
              <a:latin typeface="Tahoma"/>
              <a:cs typeface="Tahoma"/>
            </a:endParaRPr>
          </a:p>
          <a:p>
            <a:pPr marL="993775" indent="-414655">
              <a:lnSpc>
                <a:spcPct val="100000"/>
              </a:lnSpc>
              <a:buAutoNum type="arabicPeriod"/>
              <a:tabLst>
                <a:tab pos="99441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u="dbl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d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mixtures</a:t>
            </a:r>
            <a:endParaRPr sz="2800">
              <a:latin typeface="Tahoma"/>
              <a:cs typeface="Tahoma"/>
            </a:endParaRPr>
          </a:p>
          <a:p>
            <a:pPr marL="993140" indent="-413384">
              <a:lnSpc>
                <a:spcPct val="100000"/>
              </a:lnSpc>
              <a:buAutoNum type="arabicPeriod"/>
              <a:tabLst>
                <a:tab pos="993140" algn="l"/>
              </a:tabLst>
            </a:pP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Mixing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endParaRPr sz="2800">
              <a:latin typeface="Tahoma"/>
              <a:cs typeface="Tahoma"/>
            </a:endParaRPr>
          </a:p>
          <a:p>
            <a:pPr marL="993775" indent="-41465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9441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Temperature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75547" y="6290193"/>
            <a:ext cx="21780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12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77733" y="331977"/>
            <a:ext cx="11169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2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spc="1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spc="-31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2000" spc="-13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00584" y="249974"/>
            <a:ext cx="8554085" cy="6164580"/>
            <a:chOff x="100584" y="249974"/>
            <a:chExt cx="8554085" cy="616458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584" y="356590"/>
              <a:ext cx="549948" cy="5133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6240" y="249974"/>
              <a:ext cx="598716" cy="6780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9120" y="664464"/>
              <a:ext cx="2893822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1311" y="249974"/>
              <a:ext cx="498170" cy="678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5800" y="249974"/>
              <a:ext cx="1339341" cy="6780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01367" y="249974"/>
              <a:ext cx="1580133" cy="6780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7895" y="249974"/>
              <a:ext cx="498170" cy="6780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52216" y="249974"/>
              <a:ext cx="1897252" cy="6780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25568" y="249974"/>
              <a:ext cx="665772" cy="6780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67528" y="249974"/>
              <a:ext cx="1558798" cy="6780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02552" y="249974"/>
              <a:ext cx="882192" cy="6780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60919" y="249974"/>
              <a:ext cx="1293622" cy="67801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6240" y="615734"/>
              <a:ext cx="1537588" cy="6780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94687" y="615734"/>
              <a:ext cx="1077290" cy="678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32888" y="615734"/>
              <a:ext cx="711504" cy="6780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05328" y="615734"/>
              <a:ext cx="1165669" cy="67801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31919" y="615734"/>
              <a:ext cx="1412621" cy="67801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40807" y="615734"/>
              <a:ext cx="495071" cy="67801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96839" y="615734"/>
              <a:ext cx="1019390" cy="6780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80175" y="615734"/>
              <a:ext cx="836472" cy="6780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77584" y="615734"/>
              <a:ext cx="1650364" cy="67801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88807" y="615734"/>
              <a:ext cx="665772" cy="6780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6240" y="981494"/>
              <a:ext cx="1251013" cy="67801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56359" y="981494"/>
              <a:ext cx="836472" cy="67801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898904" y="981494"/>
              <a:ext cx="1848485" cy="67801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56431" y="981494"/>
              <a:ext cx="934046" cy="67801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96512" y="981494"/>
              <a:ext cx="1650364" cy="67801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43143" y="981494"/>
              <a:ext cx="495071" cy="67801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44312" y="981494"/>
              <a:ext cx="854760" cy="67801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05143" y="981494"/>
              <a:ext cx="836472" cy="67801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47688" y="981494"/>
              <a:ext cx="1141272" cy="67801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495031" y="981494"/>
              <a:ext cx="1159560" cy="67801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96240" y="1347254"/>
              <a:ext cx="1290573" cy="67801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11223" y="1347254"/>
              <a:ext cx="909637" cy="67801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45207" y="1347254"/>
              <a:ext cx="1552829" cy="67801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322319" y="1347254"/>
              <a:ext cx="668858" cy="67801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715512" y="1347254"/>
              <a:ext cx="863904" cy="67801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303775" y="1347254"/>
              <a:ext cx="1522222" cy="67801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53455" y="1347254"/>
              <a:ext cx="900493" cy="67801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181343" y="1347254"/>
              <a:ext cx="1013269" cy="67801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918960" y="1347254"/>
              <a:ext cx="1644142" cy="67801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59495" y="1347254"/>
              <a:ext cx="495071" cy="67801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96240" y="1713014"/>
              <a:ext cx="598716" cy="67801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9120" y="2127504"/>
              <a:ext cx="3366389" cy="685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1311" y="1713014"/>
              <a:ext cx="498170" cy="67801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59535" y="1713014"/>
              <a:ext cx="1028484" cy="67801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58111" y="1713014"/>
              <a:ext cx="708482" cy="67801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36648" y="1713014"/>
              <a:ext cx="1991741" cy="67801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24655" y="1713014"/>
              <a:ext cx="495071" cy="67801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89831" y="1713014"/>
              <a:ext cx="1894077" cy="67801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654039" y="1713014"/>
              <a:ext cx="1656334" cy="67801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080503" y="1713014"/>
              <a:ext cx="970584" cy="67801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821167" y="1713014"/>
              <a:ext cx="833437" cy="67801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96240" y="2078774"/>
              <a:ext cx="1513078" cy="67801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621536" y="2078774"/>
              <a:ext cx="644448" cy="67801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78151" y="2078774"/>
              <a:ext cx="836472" cy="67801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526791" y="2078774"/>
              <a:ext cx="906602" cy="67801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45535" y="2078774"/>
              <a:ext cx="668858" cy="67801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26536" y="2078774"/>
              <a:ext cx="836472" cy="67801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078224" y="2078774"/>
              <a:ext cx="1759966" cy="67801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34584" y="2078774"/>
              <a:ext cx="495071" cy="67801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641848" y="2078774"/>
              <a:ext cx="1156525" cy="67801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513575" y="2078774"/>
              <a:ext cx="906602" cy="67801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132319" y="2078774"/>
              <a:ext cx="1522222" cy="67801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96240" y="2444534"/>
              <a:ext cx="1397254" cy="67801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57528" y="2444534"/>
              <a:ext cx="909637" cy="67801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228088" y="2444534"/>
              <a:ext cx="1378965" cy="67801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368039" y="2444534"/>
              <a:ext cx="991946" cy="678014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23943" y="2444534"/>
              <a:ext cx="699325" cy="67801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587239" y="2444534"/>
              <a:ext cx="1732534" cy="67801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083807" y="2444534"/>
              <a:ext cx="671893" cy="67801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519672" y="2444534"/>
              <a:ext cx="1378966" cy="67801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662672" y="2444534"/>
              <a:ext cx="991946" cy="67801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96240" y="2810294"/>
              <a:ext cx="1126058" cy="67801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31392" y="2810294"/>
              <a:ext cx="723684" cy="67801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64208" y="2810294"/>
              <a:ext cx="1366774" cy="67801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740151" y="2810294"/>
              <a:ext cx="906602" cy="67801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358895" y="2810294"/>
              <a:ext cx="1519174" cy="67801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74463" y="2810294"/>
              <a:ext cx="495071" cy="67801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678680" y="2810294"/>
              <a:ext cx="1244904" cy="67801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32704" y="2810294"/>
              <a:ext cx="775525" cy="67801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117336" y="2810294"/>
              <a:ext cx="1122984" cy="67801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949440" y="2810294"/>
              <a:ext cx="1333246" cy="67801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991855" y="2810294"/>
              <a:ext cx="662749" cy="67801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96240" y="3176054"/>
              <a:ext cx="1939798" cy="67801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243328" y="3176054"/>
              <a:ext cx="909637" cy="67801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063239" y="3176054"/>
              <a:ext cx="1162634" cy="67801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133087" y="3176054"/>
              <a:ext cx="610958" cy="67801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651248" y="3176054"/>
              <a:ext cx="1522222" cy="67801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080760" y="3176054"/>
              <a:ext cx="778560" cy="678014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766560" y="3176054"/>
              <a:ext cx="1074216" cy="67801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748015" y="3176054"/>
              <a:ext cx="906602" cy="67801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96240" y="3541814"/>
              <a:ext cx="1759966" cy="67801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52600" y="3541814"/>
              <a:ext cx="495071" cy="67801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017776" y="3541814"/>
              <a:ext cx="1263205" cy="67801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051048" y="3541814"/>
              <a:ext cx="1491741" cy="67801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12919" y="3541814"/>
              <a:ext cx="665772" cy="67801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748784" y="3541814"/>
              <a:ext cx="1162634" cy="67801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5681472" y="3541814"/>
              <a:ext cx="1040714" cy="67801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492239" y="3541814"/>
              <a:ext cx="644448" cy="67801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906767" y="3541814"/>
              <a:ext cx="1071181" cy="67801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748015" y="3541814"/>
              <a:ext cx="906602" cy="67801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96240" y="3907574"/>
              <a:ext cx="1759966" cy="67801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83663" y="3907574"/>
              <a:ext cx="934046" cy="678014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545079" y="3907574"/>
              <a:ext cx="1452245" cy="67801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24655" y="3907574"/>
              <a:ext cx="836472" cy="67801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288536" y="3907574"/>
              <a:ext cx="1494789" cy="67801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10784" y="3907574"/>
              <a:ext cx="665772" cy="67801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03975" y="3907574"/>
              <a:ext cx="1394332" cy="67801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025640" y="3907574"/>
              <a:ext cx="775525" cy="678014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528560" y="3907574"/>
              <a:ext cx="1126058" cy="67801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6240" y="4273333"/>
              <a:ext cx="1159560" cy="67801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152144" y="4273333"/>
              <a:ext cx="516470" cy="67801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264920" y="4273333"/>
              <a:ext cx="1394333" cy="678014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450591" y="4273333"/>
              <a:ext cx="1007160" cy="67801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252216" y="4273333"/>
              <a:ext cx="903528" cy="67801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947160" y="4273333"/>
              <a:ext cx="610958" cy="67801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349495" y="4273333"/>
              <a:ext cx="1638046" cy="67801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779007" y="4273333"/>
              <a:ext cx="1897253" cy="67801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72527" y="4273333"/>
              <a:ext cx="495071" cy="678014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559040" y="4273333"/>
              <a:ext cx="1095578" cy="67801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96240" y="4639094"/>
              <a:ext cx="1522222" cy="678014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621536" y="4639094"/>
              <a:ext cx="1080325" cy="67801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04872" y="4639094"/>
              <a:ext cx="665772" cy="67801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773679" y="4639094"/>
              <a:ext cx="1104684" cy="67801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81399" y="4639094"/>
              <a:ext cx="836472" cy="678014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120895" y="4639094"/>
              <a:ext cx="1723389" cy="67801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544312" y="4639094"/>
              <a:ext cx="906602" cy="67801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53912" y="4639094"/>
              <a:ext cx="665772" cy="67801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519672" y="4639094"/>
              <a:ext cx="1759966" cy="67801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982712" y="4639094"/>
              <a:ext cx="671893" cy="67801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96240" y="5004816"/>
              <a:ext cx="732828" cy="678014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41831" y="5004816"/>
              <a:ext cx="1040714" cy="67801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795272" y="5004816"/>
              <a:ext cx="839546" cy="678014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447544" y="5004816"/>
              <a:ext cx="1397254" cy="67801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57599" y="5004816"/>
              <a:ext cx="1077290" cy="678014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47616" y="5004816"/>
              <a:ext cx="836472" cy="678014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196839" y="5004816"/>
              <a:ext cx="1641220" cy="678014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650736" y="5004816"/>
              <a:ext cx="1290574" cy="678014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754112" y="5004816"/>
              <a:ext cx="900493" cy="67801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96240" y="5370575"/>
              <a:ext cx="1348486" cy="678014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96567" y="5370575"/>
              <a:ext cx="1921509" cy="678014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169919" y="5370575"/>
              <a:ext cx="1647189" cy="67801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68951" y="5370575"/>
              <a:ext cx="665772" cy="67801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986528" y="5370575"/>
              <a:ext cx="1348486" cy="67801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086855" y="5370575"/>
              <a:ext cx="900493" cy="678014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739127" y="5370575"/>
              <a:ext cx="1494790" cy="678014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85760" y="5370575"/>
              <a:ext cx="668858" cy="678014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340607" y="5736336"/>
              <a:ext cx="2275078" cy="678014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12080" y="5736336"/>
              <a:ext cx="495071" cy="678014"/>
            </a:xfrm>
            <a:prstGeom prst="rect">
              <a:avLst/>
            </a:prstGeom>
          </p:spPr>
        </p:pic>
      </p:grpSp>
      <p:sp>
        <p:nvSpPr>
          <p:cNvPr id="170" name="object 170"/>
          <p:cNvSpPr txBox="1"/>
          <p:nvPr/>
        </p:nvSpPr>
        <p:spPr>
          <a:xfrm>
            <a:off x="231140" y="335026"/>
            <a:ext cx="8229600" cy="588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  <a:buClr>
                <a:srgbClr val="FFCC00"/>
              </a:buClr>
              <a:buSzPct val="79166"/>
              <a:buFont typeface="Tahoma"/>
              <a:buChar char="►"/>
              <a:tabLst>
                <a:tab pos="357505" algn="l"/>
              </a:tabLst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1.Water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content.</a:t>
            </a:r>
            <a:r>
              <a:rPr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concrete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mix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largely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depends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upon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its water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content. With the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increases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water,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 workability also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increases.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But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much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water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results into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low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strength and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poor durability.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2.</a:t>
            </a:r>
            <a:r>
              <a:rPr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Size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of</a:t>
            </a:r>
            <a:r>
              <a:rPr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Aggregate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. Workability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increases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increase in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 size of the aggregate. Large size particles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provide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less surface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area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compared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surface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area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given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smaller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size particles.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Hence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same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degree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workability,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less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spc="7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large</a:t>
            </a:r>
            <a:r>
              <a:rPr sz="2400" spc="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size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aggregate.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Lesser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quantity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 water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used in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large size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aggregate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also reduces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 quantity of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cement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given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water-cement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ratio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therefore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economical.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practical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point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view,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 maximum size of aggregate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used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depend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upon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handling,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mixing</a:t>
            </a:r>
            <a:r>
              <a:rPr sz="2400" spc="7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placing</a:t>
            </a:r>
            <a:r>
              <a:rPr sz="2400" spc="4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equipment,</a:t>
            </a:r>
            <a:r>
              <a:rPr sz="2400" spc="4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thickness</a:t>
            </a:r>
            <a:r>
              <a:rPr sz="2400" spc="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4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section</a:t>
            </a:r>
            <a:r>
              <a:rPr sz="2400" spc="4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4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quantity</a:t>
            </a:r>
            <a:r>
              <a:rPr sz="2400" spc="4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endParaRPr sz="2400">
              <a:latin typeface="Tahoma"/>
              <a:cs typeface="Tahoma"/>
            </a:endParaRPr>
          </a:p>
          <a:p>
            <a:pPr marL="340360" algn="ctr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reinforcement.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8575547" y="6290193"/>
            <a:ext cx="21780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13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171" name="object 171"/>
          <p:cNvSpPr txBox="1">
            <a:spLocks noGrp="1"/>
          </p:cNvSpPr>
          <p:nvPr>
            <p:ph type="title"/>
          </p:nvPr>
        </p:nvSpPr>
        <p:spPr>
          <a:xfrm>
            <a:off x="8006333" y="0"/>
            <a:ext cx="9836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P</a:t>
            </a:r>
            <a:r>
              <a:rPr spc="55" dirty="0"/>
              <a:t>A</a:t>
            </a:r>
            <a:r>
              <a:rPr spc="-40" dirty="0"/>
              <a:t>G</a:t>
            </a:r>
            <a:r>
              <a:rPr spc="245" dirty="0"/>
              <a:t>E</a:t>
            </a:r>
            <a:r>
              <a:rPr spc="-80" dirty="0"/>
              <a:t>=12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921891" y="4909439"/>
              <a:ext cx="130175" cy="30480"/>
            </a:xfrm>
            <a:custGeom>
              <a:avLst/>
              <a:gdLst/>
              <a:ahLst/>
              <a:cxnLst/>
              <a:rect l="l" t="t" r="r" b="b"/>
              <a:pathLst>
                <a:path w="130175" h="30479">
                  <a:moveTo>
                    <a:pt x="128142" y="0"/>
                  </a:moveTo>
                  <a:lnTo>
                    <a:pt x="0" y="11049"/>
                  </a:lnTo>
                  <a:lnTo>
                    <a:pt x="1650" y="29972"/>
                  </a:lnTo>
                  <a:lnTo>
                    <a:pt x="129793" y="19050"/>
                  </a:lnTo>
                  <a:lnTo>
                    <a:pt x="128142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3974591"/>
              <a:ext cx="554735" cy="20177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887" y="4828081"/>
              <a:ext cx="334862" cy="29428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93444" y="404825"/>
            <a:ext cx="7391400" cy="588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5833"/>
              <a:buAutoNum type="arabicPeriod" startAt="3"/>
              <a:tabLst>
                <a:tab pos="269240" algn="l"/>
              </a:tabLst>
            </a:pP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Shape of </a:t>
            </a:r>
            <a:r>
              <a:rPr sz="24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Aggregate</a:t>
            </a:r>
            <a:r>
              <a:rPr sz="24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. 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particle 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shape 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also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effect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workability.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Workability 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increases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round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smooth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surface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aggregates.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Crushed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angular 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aggregates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less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because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higher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-7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rough</a:t>
            </a: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surface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area.</a:t>
            </a:r>
            <a:endParaRPr sz="24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  <a:buSzPct val="95833"/>
              <a:buAutoNum type="arabicPeriod" startAt="3"/>
              <a:tabLst>
                <a:tab pos="394335" algn="l"/>
              </a:tabLst>
            </a:pP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Grading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</a:t>
            </a:r>
            <a:r>
              <a:rPr sz="24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Aggregate</a:t>
            </a:r>
            <a:r>
              <a:rPr sz="24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.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grading 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aggregate 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ahoma"/>
                <a:cs typeface="Tahoma"/>
              </a:rPr>
              <a:t>has 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considerable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effect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workability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concrete. 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Grading 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more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important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when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lean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mixes 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high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rich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mixes.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lean 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mixes,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grading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should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continuous,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whereas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rich</a:t>
            </a:r>
            <a:r>
              <a:rPr sz="2400" spc="14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mixes   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71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grading</a:t>
            </a:r>
            <a:r>
              <a:rPr sz="2400" spc="740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should   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be    coarse.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5. Porosity and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Absorption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 Aggregate.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Porous </a:t>
            </a:r>
            <a:r>
              <a:rPr sz="24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2400" strike="dblStrike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-saturated </a:t>
            </a:r>
            <a:r>
              <a:rPr sz="2400" strike="noStrike" spc="10" dirty="0">
                <a:solidFill>
                  <a:srgbClr val="FFFFFF"/>
                </a:solidFill>
                <a:latin typeface="Tahoma"/>
                <a:cs typeface="Tahoma"/>
              </a:rPr>
              <a:t>aggregate </a:t>
            </a:r>
            <a:r>
              <a:rPr sz="2400" strike="noStrike" spc="-30" dirty="0">
                <a:solidFill>
                  <a:srgbClr val="FFFFFF"/>
                </a:solidFill>
                <a:latin typeface="Tahoma"/>
                <a:cs typeface="Tahoma"/>
              </a:rPr>
              <a:t>will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require </a:t>
            </a:r>
            <a:r>
              <a:rPr sz="2400" strike="noStrike" spc="5" dirty="0">
                <a:solidFill>
                  <a:srgbClr val="FFFFFF"/>
                </a:solidFill>
                <a:latin typeface="Tahoma"/>
                <a:cs typeface="Tahoma"/>
              </a:rPr>
              <a:t>more </a:t>
            </a:r>
            <a:r>
              <a:rPr sz="2400" strike="noStrike" spc="-25" dirty="0">
                <a:solidFill>
                  <a:srgbClr val="FFFFFF"/>
                </a:solidFill>
                <a:latin typeface="Tahoma"/>
                <a:cs typeface="Tahoma"/>
              </a:rPr>
              <a:t>water </a:t>
            </a:r>
            <a:r>
              <a:rPr sz="2400" strike="noStrike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1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400" strike="noStrike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trike="noStrike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5" dirty="0">
                <a:solidFill>
                  <a:srgbClr val="FFFFFF"/>
                </a:solidFill>
                <a:latin typeface="Tahoma"/>
                <a:cs typeface="Tahoma"/>
              </a:rPr>
              <a:t>non-porous</a:t>
            </a:r>
            <a:r>
              <a:rPr sz="2400" strike="noStrike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2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trike="noStrike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dirty="0">
                <a:solidFill>
                  <a:srgbClr val="FFFFFF"/>
                </a:solidFill>
                <a:latin typeface="Tahoma"/>
                <a:cs typeface="Tahoma"/>
              </a:rPr>
              <a:t>saturated</a:t>
            </a:r>
            <a:r>
              <a:rPr sz="2400" strike="noStrike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dirty="0">
                <a:solidFill>
                  <a:srgbClr val="FFFFFF"/>
                </a:solidFill>
                <a:latin typeface="Tahoma"/>
                <a:cs typeface="Tahoma"/>
              </a:rPr>
              <a:t>aggregate.</a:t>
            </a:r>
            <a:r>
              <a:rPr sz="2400" strike="noStrike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6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400" strike="noStrike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65" dirty="0">
                <a:solidFill>
                  <a:srgbClr val="FFFFFF"/>
                </a:solidFill>
                <a:latin typeface="Tahoma"/>
                <a:cs typeface="Tahoma"/>
              </a:rPr>
              <a:t>same </a:t>
            </a:r>
            <a:r>
              <a:rPr sz="2400" strike="noStrike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25" dirty="0">
                <a:solidFill>
                  <a:srgbClr val="FFFFFF"/>
                </a:solidFill>
                <a:latin typeface="Tahoma"/>
                <a:cs typeface="Tahoma"/>
              </a:rPr>
              <a:t>degree</a:t>
            </a:r>
            <a:r>
              <a:rPr sz="2400" strike="noStrike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1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400" strike="noStrike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40" dirty="0">
                <a:solidFill>
                  <a:srgbClr val="FFFFFF"/>
                </a:solidFill>
                <a:latin typeface="Tahoma"/>
                <a:cs typeface="Tahoma"/>
              </a:rPr>
              <a:t>workability,</a:t>
            </a:r>
            <a:r>
              <a:rPr sz="2400" strike="noStrike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3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trike="noStrike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40" dirty="0">
                <a:solidFill>
                  <a:srgbClr val="FFFFFF"/>
                </a:solidFill>
                <a:latin typeface="Tahoma"/>
                <a:cs typeface="Tahoma"/>
              </a:rPr>
              <a:t>latter</a:t>
            </a:r>
            <a:r>
              <a:rPr sz="2400" strike="noStrike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3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2400" strike="noStrike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5" dirty="0">
                <a:solidFill>
                  <a:srgbClr val="FFFFFF"/>
                </a:solidFill>
                <a:latin typeface="Tahoma"/>
                <a:cs typeface="Tahoma"/>
              </a:rPr>
              <a:t>require</a:t>
            </a:r>
            <a:r>
              <a:rPr sz="2400" strike="noStrike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75" dirty="0">
                <a:solidFill>
                  <a:srgbClr val="FFFFFF"/>
                </a:solidFill>
                <a:latin typeface="Tahoma"/>
                <a:cs typeface="Tahoma"/>
              </a:rPr>
              <a:t>less </a:t>
            </a:r>
            <a:r>
              <a:rPr sz="2400" strike="noStrike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30" dirty="0">
                <a:solidFill>
                  <a:srgbClr val="FFFFFF"/>
                </a:solidFill>
                <a:latin typeface="Tahoma"/>
                <a:cs typeface="Tahoma"/>
              </a:rPr>
              <a:t>quantity</a:t>
            </a:r>
            <a:r>
              <a:rPr sz="2400" strike="noStrike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3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trike="noStrike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trike="noStrike" spc="-60" dirty="0">
                <a:solidFill>
                  <a:srgbClr val="FFFFFF"/>
                </a:solidFill>
                <a:latin typeface="Tahoma"/>
                <a:cs typeface="Tahoma"/>
              </a:rPr>
              <a:t>water.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75547" y="6290193"/>
            <a:ext cx="21780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14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701533" y="26618"/>
            <a:ext cx="11366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45" dirty="0">
                <a:latin typeface="Tahoma"/>
                <a:cs typeface="Tahoma"/>
              </a:rPr>
              <a:t>PAGE=13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905000" y="4909439"/>
              <a:ext cx="146685" cy="106045"/>
            </a:xfrm>
            <a:custGeom>
              <a:avLst/>
              <a:gdLst/>
              <a:ahLst/>
              <a:cxnLst/>
              <a:rect l="l" t="t" r="r" b="b"/>
              <a:pathLst>
                <a:path w="146685" h="106045">
                  <a:moveTo>
                    <a:pt x="128587" y="86487"/>
                  </a:moveTo>
                  <a:lnTo>
                    <a:pt x="0" y="86487"/>
                  </a:lnTo>
                  <a:lnTo>
                    <a:pt x="0" y="105537"/>
                  </a:lnTo>
                  <a:lnTo>
                    <a:pt x="128587" y="105537"/>
                  </a:lnTo>
                  <a:lnTo>
                    <a:pt x="128587" y="86487"/>
                  </a:lnTo>
                  <a:close/>
                </a:path>
                <a:path w="146685" h="106045">
                  <a:moveTo>
                    <a:pt x="130238" y="46736"/>
                  </a:moveTo>
                  <a:lnTo>
                    <a:pt x="1651" y="46736"/>
                  </a:lnTo>
                  <a:lnTo>
                    <a:pt x="1651" y="65786"/>
                  </a:lnTo>
                  <a:lnTo>
                    <a:pt x="130238" y="65786"/>
                  </a:lnTo>
                  <a:lnTo>
                    <a:pt x="130238" y="46736"/>
                  </a:lnTo>
                  <a:close/>
                </a:path>
                <a:path w="146685" h="106045">
                  <a:moveTo>
                    <a:pt x="146685" y="19050"/>
                  </a:moveTo>
                  <a:lnTo>
                    <a:pt x="145034" y="0"/>
                  </a:lnTo>
                  <a:lnTo>
                    <a:pt x="16891" y="11049"/>
                  </a:lnTo>
                  <a:lnTo>
                    <a:pt x="18542" y="29972"/>
                  </a:lnTo>
                  <a:lnTo>
                    <a:pt x="146685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40207" y="332181"/>
            <a:ext cx="8432165" cy="6268085"/>
            <a:chOff x="140207" y="332181"/>
            <a:chExt cx="8432165" cy="626808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207" y="332181"/>
              <a:ext cx="3381629" cy="9035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048" y="886993"/>
              <a:ext cx="3015741" cy="897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83991" y="332181"/>
              <a:ext cx="659714" cy="9035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0024" y="332181"/>
              <a:ext cx="5280406" cy="9035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207" y="819861"/>
              <a:ext cx="7563484" cy="90352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0207" y="1307541"/>
              <a:ext cx="7359142" cy="9035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207" y="1795221"/>
              <a:ext cx="4460621" cy="9035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207" y="2282901"/>
              <a:ext cx="3649853" cy="9035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4048" y="2837713"/>
              <a:ext cx="3415029" cy="897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52215" y="2282901"/>
              <a:ext cx="790790" cy="9035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05199" y="2282901"/>
              <a:ext cx="4359909" cy="9035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0207" y="2770581"/>
              <a:ext cx="7983982" cy="9035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0207" y="3258261"/>
              <a:ext cx="2308733" cy="9035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0207" y="3745941"/>
              <a:ext cx="3808222" cy="9035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4048" y="4300753"/>
              <a:ext cx="3320541" cy="8976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532631" y="3745941"/>
              <a:ext cx="4161790" cy="9035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0207" y="4233621"/>
              <a:ext cx="7804150" cy="90352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0207" y="4721352"/>
              <a:ext cx="7761478" cy="90352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0207" y="5209031"/>
              <a:ext cx="8432165" cy="9035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0207" y="5696711"/>
              <a:ext cx="4256278" cy="90352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83540" y="2403805"/>
            <a:ext cx="7790815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2755">
              <a:lnSpc>
                <a:spcPct val="100000"/>
              </a:lnSpc>
              <a:spcBef>
                <a:spcPts val="95"/>
              </a:spcBef>
              <a:buAutoNum type="arabicPeriod" startAt="7"/>
              <a:tabLst>
                <a:tab pos="519430" algn="l"/>
              </a:tabLst>
            </a:pPr>
            <a:r>
              <a:rPr sz="32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Mixing</a:t>
            </a:r>
            <a:r>
              <a:rPr sz="32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Time</a:t>
            </a:r>
            <a:r>
              <a:rPr sz="32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.</a:t>
            </a:r>
            <a:r>
              <a:rPr sz="32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increases</a:t>
            </a:r>
            <a:r>
              <a:rPr sz="32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mixing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32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upto</a:t>
            </a:r>
            <a:r>
              <a:rPr sz="32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certain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limit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workability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increases.</a:t>
            </a:r>
            <a:endParaRPr sz="3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AutoNum type="arabicPeriod" startAt="7"/>
              <a:tabLst>
                <a:tab pos="519430" algn="l"/>
              </a:tabLst>
            </a:pPr>
            <a:r>
              <a:rPr sz="3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Temperature.</a:t>
            </a:r>
            <a:r>
              <a:rPr sz="32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temperature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32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mix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prepared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also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effects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3200" strike="sngStrike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200" strike="noStrike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10" dirty="0">
                <a:solidFill>
                  <a:srgbClr val="FFFFFF"/>
                </a:solidFill>
                <a:latin typeface="Tahoma"/>
                <a:cs typeface="Tahoma"/>
              </a:rPr>
              <a:t>workability.</a:t>
            </a:r>
            <a:r>
              <a:rPr sz="3200" strike="noStrike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trike="noStrike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10" dirty="0">
                <a:solidFill>
                  <a:srgbClr val="FFFFFF"/>
                </a:solidFill>
                <a:latin typeface="Tahoma"/>
                <a:cs typeface="Tahoma"/>
              </a:rPr>
              <a:t>slump</a:t>
            </a:r>
            <a:r>
              <a:rPr sz="3200" strike="noStrike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200" strike="noStrike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1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1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3200" strike="noStrike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mix</a:t>
            </a:r>
            <a:r>
              <a:rPr sz="3200" strike="noStrike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10" dirty="0">
                <a:solidFill>
                  <a:srgbClr val="FFFFFF"/>
                </a:solidFill>
                <a:latin typeface="Tahoma"/>
                <a:cs typeface="Tahoma"/>
              </a:rPr>
              <a:t>decreases</a:t>
            </a:r>
            <a:r>
              <a:rPr sz="3200" strike="noStrike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3200" strike="noStrike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trike="noStrike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10" dirty="0">
                <a:solidFill>
                  <a:srgbClr val="FFFFFF"/>
                </a:solidFill>
                <a:latin typeface="Tahoma"/>
                <a:cs typeface="Tahoma"/>
              </a:rPr>
              <a:t>temperature </a:t>
            </a:r>
            <a:r>
              <a:rPr sz="3200" strike="noStrike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200" strike="noStrike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trike="noStrike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5" dirty="0">
                <a:solidFill>
                  <a:srgbClr val="FFFFFF"/>
                </a:solidFill>
                <a:latin typeface="Tahoma"/>
                <a:cs typeface="Tahoma"/>
              </a:rPr>
              <a:t>mix</a:t>
            </a:r>
            <a:r>
              <a:rPr sz="3200" strike="noStrike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trike="noStrike" spc="-10" dirty="0">
                <a:solidFill>
                  <a:srgbClr val="FFFFFF"/>
                </a:solidFill>
                <a:latin typeface="Tahoma"/>
                <a:cs typeface="Tahoma"/>
              </a:rPr>
              <a:t>increases.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75547" y="6290193"/>
            <a:ext cx="21780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15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83540" y="152145"/>
            <a:ext cx="8454390" cy="2276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2380"/>
              </a:lnSpc>
              <a:spcBef>
                <a:spcPts val="90"/>
              </a:spcBef>
            </a:pPr>
            <a:r>
              <a:rPr spc="10" dirty="0"/>
              <a:t>PAGE=14</a:t>
            </a:r>
          </a:p>
          <a:p>
            <a:pPr marL="12700" marR="723265">
              <a:lnSpc>
                <a:spcPts val="3840"/>
              </a:lnSpc>
              <a:spcBef>
                <a:spcPts val="90"/>
              </a:spcBef>
            </a:pPr>
            <a:r>
              <a:rPr sz="3200" b="1" i="0" u="heavy" spc="-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6.</a:t>
            </a:r>
            <a:r>
              <a:rPr sz="3200" b="1" i="0" u="heavy" spc="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b="1" i="0" u="heavy" spc="-10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Admixtures</a:t>
            </a:r>
            <a:r>
              <a:rPr sz="3200" i="0" u="heavy" spc="-10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.</a:t>
            </a:r>
            <a:r>
              <a:rPr sz="3200" i="0" spc="3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Workability</a:t>
            </a:r>
            <a:r>
              <a:rPr sz="3200" i="0" spc="10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also</a:t>
            </a:r>
            <a:r>
              <a:rPr sz="3200" i="0" spc="10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increases </a:t>
            </a:r>
            <a:r>
              <a:rPr sz="3200" i="0" spc="-98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with</a:t>
            </a:r>
            <a:r>
              <a:rPr sz="3200" i="0" spc="35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addition</a:t>
            </a:r>
            <a:r>
              <a:rPr sz="3200" i="0" spc="50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of</a:t>
            </a:r>
            <a:r>
              <a:rPr sz="3200" i="0" spc="15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admixture</a:t>
            </a:r>
            <a:r>
              <a:rPr sz="3200" i="0" spc="50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such</a:t>
            </a:r>
            <a:r>
              <a:rPr sz="3200" i="0" spc="20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as</a:t>
            </a:r>
            <a:r>
              <a:rPr sz="3200" i="0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air, </a:t>
            </a:r>
            <a:r>
              <a:rPr sz="3200" i="0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entraining</a:t>
            </a:r>
            <a:r>
              <a:rPr sz="3200" i="0" spc="80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agents</a:t>
            </a:r>
            <a:r>
              <a:rPr sz="3200" i="0" spc="3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which</a:t>
            </a:r>
            <a:r>
              <a:rPr sz="3200" i="0" spc="20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produce</a:t>
            </a:r>
            <a:r>
              <a:rPr sz="3200" i="0" spc="4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well </a:t>
            </a:r>
            <a:r>
              <a:rPr sz="3200" i="0" spc="-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dispersed</a:t>
            </a:r>
            <a:r>
              <a:rPr sz="3200" i="0" spc="65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air</a:t>
            </a:r>
            <a:r>
              <a:rPr sz="3200" i="0" spc="10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bubbles.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3974591"/>
              <a:ext cx="554735" cy="201777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600947" y="6278067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FFFF"/>
                </a:solidFill>
                <a:latin typeface="Tahoma"/>
                <a:cs typeface="Tahoma"/>
              </a:rPr>
              <a:t>14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0287" y="478573"/>
            <a:ext cx="7536053" cy="1010247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051966" y="609422"/>
            <a:ext cx="6971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MEASUREMENT</a:t>
            </a:r>
            <a:r>
              <a:rPr sz="3600" i="0" u="heavy" spc="-1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3600" i="0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OF</a:t>
            </a:r>
            <a:r>
              <a:rPr sz="3600" i="0" u="heavy" spc="-2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3600" i="0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WORKABILITY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4608" y="1106465"/>
            <a:ext cx="6987285" cy="80603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856488" y="1560550"/>
            <a:ext cx="7889875" cy="5143500"/>
            <a:chOff x="856488" y="1560550"/>
            <a:chExt cx="7889875" cy="514350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6488" y="1560550"/>
              <a:ext cx="7459852" cy="5712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51176" y="1865350"/>
              <a:ext cx="1878964" cy="5712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1176" y="2170150"/>
              <a:ext cx="3335909" cy="5712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51176" y="2474950"/>
              <a:ext cx="1028484" cy="5712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36976" y="2474950"/>
              <a:ext cx="434136" cy="57127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28416" y="2474950"/>
              <a:ext cx="2970022" cy="57127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3920" y="2779750"/>
              <a:ext cx="1598421" cy="5712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6320" y="3127211"/>
              <a:ext cx="1293621" cy="6226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15896" y="2779750"/>
              <a:ext cx="6371589" cy="57127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3920" y="3084550"/>
              <a:ext cx="5957061" cy="57127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83920" y="3389350"/>
              <a:ext cx="1723389" cy="57127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6320" y="3736811"/>
              <a:ext cx="1418590" cy="6226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43912" y="3389350"/>
              <a:ext cx="6185789" cy="57127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3920" y="3694150"/>
              <a:ext cx="7304278" cy="5712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3920" y="3998950"/>
              <a:ext cx="1561845" cy="57127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75688" y="4303750"/>
              <a:ext cx="3652774" cy="57127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75688" y="4608550"/>
              <a:ext cx="3247390" cy="57127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75688" y="4913350"/>
              <a:ext cx="2616454" cy="57127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83920" y="5218176"/>
              <a:ext cx="7831708" cy="57127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83920" y="5522976"/>
              <a:ext cx="7118350" cy="57127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83920" y="5827776"/>
              <a:ext cx="7862061" cy="57127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3920" y="6132576"/>
              <a:ext cx="946226" cy="571271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005636" y="1634108"/>
            <a:ext cx="7489825" cy="4903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following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methods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measurements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workability:</a:t>
            </a:r>
            <a:endParaRPr sz="2000">
              <a:latin typeface="Tahoma"/>
              <a:cs typeface="Tahoma"/>
            </a:endParaRPr>
          </a:p>
          <a:p>
            <a:pPr marL="2000885" indent="-294005">
              <a:lnSpc>
                <a:spcPct val="100000"/>
              </a:lnSpc>
              <a:buAutoNum type="arabicPeriod"/>
              <a:tabLst>
                <a:tab pos="2001520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slump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endParaRPr sz="2000">
              <a:latin typeface="Tahoma"/>
              <a:cs typeface="Tahoma"/>
            </a:endParaRPr>
          </a:p>
          <a:p>
            <a:pPr marL="2000885" indent="-2940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001520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compacting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factors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endParaRPr sz="2000">
              <a:latin typeface="Tahoma"/>
              <a:cs typeface="Tahoma"/>
            </a:endParaRPr>
          </a:p>
          <a:p>
            <a:pPr marL="2000885" indent="-294005">
              <a:lnSpc>
                <a:spcPct val="100000"/>
              </a:lnSpc>
              <a:buAutoNum type="arabicPeriod"/>
              <a:tabLst>
                <a:tab pos="2001520" algn="l"/>
              </a:tabLst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vee-bee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consistometer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endParaRPr sz="2000">
              <a:latin typeface="Tahoma"/>
              <a:cs typeface="Tahoma"/>
            </a:endParaRPr>
          </a:p>
          <a:p>
            <a:pPr marL="40005">
              <a:lnSpc>
                <a:spcPct val="100000"/>
              </a:lnSpc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Slum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Test</a:t>
            </a:r>
            <a:r>
              <a:rPr sz="20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slump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test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was devised in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U.S.A.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endParaRPr sz="2000">
              <a:latin typeface="Tahoma"/>
              <a:cs typeface="Tahoma"/>
            </a:endParaRPr>
          </a:p>
          <a:p>
            <a:pPr marL="4000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performed in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laboratory</a:t>
            </a:r>
            <a:r>
              <a:rPr sz="20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the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site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work.</a:t>
            </a:r>
            <a:endParaRPr sz="2000">
              <a:latin typeface="Tahoma"/>
              <a:cs typeface="Tahoma"/>
            </a:endParaRPr>
          </a:p>
          <a:p>
            <a:pPr marL="40005" marR="221615">
              <a:lnSpc>
                <a:spcPct val="100000"/>
              </a:lnSpc>
              <a:spcBef>
                <a:spcPts val="5"/>
              </a:spcBef>
            </a:pP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Apparatus.</a:t>
            </a:r>
            <a:r>
              <a:rPr sz="20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slump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test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apparatus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consists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steel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mould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form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frustum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cone.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internal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dimensions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mould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are:</a:t>
            </a:r>
            <a:endParaRPr sz="2000">
              <a:latin typeface="Tahoma"/>
              <a:cs typeface="Tahoma"/>
            </a:endParaRPr>
          </a:p>
          <a:p>
            <a:pPr marL="12319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(i)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Bottom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diameter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=200mm</a:t>
            </a:r>
            <a:endParaRPr sz="2000">
              <a:latin typeface="Tahoma"/>
              <a:cs typeface="Tahoma"/>
            </a:endParaRPr>
          </a:p>
          <a:p>
            <a:pPr marL="900430">
              <a:lnSpc>
                <a:spcPct val="100000"/>
              </a:lnSpc>
              <a:tabLst>
                <a:tab pos="1231900" algn="l"/>
              </a:tabLst>
            </a:pPr>
            <a:r>
              <a:rPr sz="2000" u="dbl" spc="-5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  </a:t>
            </a:r>
            <a:r>
              <a:rPr sz="2000" u="dbl" spc="-270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(ii)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Top diameter=100mm</a:t>
            </a:r>
            <a:endParaRPr sz="2000">
              <a:latin typeface="Tahoma"/>
              <a:cs typeface="Tahoma"/>
            </a:endParaRPr>
          </a:p>
          <a:p>
            <a:pPr marL="12319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(iii)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Height=300mm.</a:t>
            </a:r>
            <a:endParaRPr sz="2000">
              <a:latin typeface="Tahoma"/>
              <a:cs typeface="Tahoma"/>
            </a:endParaRPr>
          </a:p>
          <a:p>
            <a:pPr marL="40005" marR="508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bottom and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top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ends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mould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open.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Thickness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mould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less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1.6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mm.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tamping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wet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concrete,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tamping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rod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steel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(16mm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 diameter,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0.6m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long)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used.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77733" y="179577"/>
            <a:ext cx="11360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2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spc="1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spc="-31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3974591"/>
              <a:ext cx="554735" cy="201777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935736" y="371894"/>
            <a:ext cx="8208645" cy="1217930"/>
            <a:chOff x="935736" y="371894"/>
            <a:chExt cx="8208645" cy="121793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7280" y="371894"/>
              <a:ext cx="2269109" cy="7907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0640" y="862638"/>
              <a:ext cx="1842389" cy="650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95600" y="371894"/>
              <a:ext cx="6121654" cy="7907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5736" y="798614"/>
              <a:ext cx="8208263" cy="790790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145844" y="471881"/>
            <a:ext cx="7529830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10"/>
              </a:spcBef>
            </a:pPr>
            <a:r>
              <a:rPr sz="2800" i="0" u="heavy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Procedure.</a:t>
            </a:r>
            <a:r>
              <a:rPr sz="2800" i="0" spc="-50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The</a:t>
            </a:r>
            <a:r>
              <a:rPr sz="2800" i="0" spc="-15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following</a:t>
            </a:r>
            <a:r>
              <a:rPr sz="2800" i="0" spc="-60" dirty="0">
                <a:latin typeface="Tahoma"/>
                <a:cs typeface="Tahoma"/>
              </a:rPr>
              <a:t> </a:t>
            </a:r>
            <a:r>
              <a:rPr sz="2800" i="0" spc="5" dirty="0">
                <a:latin typeface="Tahoma"/>
                <a:cs typeface="Tahoma"/>
              </a:rPr>
              <a:t>procedure</a:t>
            </a:r>
            <a:r>
              <a:rPr sz="2800" i="0" spc="-60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is</a:t>
            </a:r>
            <a:r>
              <a:rPr sz="2800" i="0" spc="-15" dirty="0">
                <a:latin typeface="Tahoma"/>
                <a:cs typeface="Tahoma"/>
              </a:rPr>
              <a:t> </a:t>
            </a:r>
            <a:r>
              <a:rPr sz="2800" i="0" spc="5" dirty="0">
                <a:latin typeface="Tahoma"/>
                <a:cs typeface="Tahoma"/>
              </a:rPr>
              <a:t>adopted </a:t>
            </a:r>
            <a:r>
              <a:rPr sz="2800" i="0" spc="-860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for</a:t>
            </a:r>
            <a:r>
              <a:rPr sz="2800" i="0" spc="-15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determining</a:t>
            </a:r>
            <a:r>
              <a:rPr sz="2800" i="0" spc="-55" dirty="0">
                <a:latin typeface="Tahoma"/>
                <a:cs typeface="Tahoma"/>
              </a:rPr>
              <a:t> </a:t>
            </a:r>
            <a:r>
              <a:rPr sz="2800" i="0" spc="-5" dirty="0">
                <a:latin typeface="Tahoma"/>
                <a:cs typeface="Tahoma"/>
              </a:rPr>
              <a:t>the</a:t>
            </a:r>
            <a:r>
              <a:rPr sz="2800" i="0" dirty="0">
                <a:latin typeface="Tahoma"/>
                <a:cs typeface="Tahoma"/>
              </a:rPr>
              <a:t> </a:t>
            </a:r>
            <a:r>
              <a:rPr sz="2800" i="0" spc="-5" dirty="0">
                <a:latin typeface="Tahoma"/>
                <a:cs typeface="Tahoma"/>
              </a:rPr>
              <a:t>slump</a:t>
            </a:r>
            <a:r>
              <a:rPr sz="2800" i="0" spc="5" dirty="0">
                <a:latin typeface="Tahoma"/>
                <a:cs typeface="Tahoma"/>
              </a:rPr>
              <a:t> </a:t>
            </a:r>
            <a:r>
              <a:rPr sz="2800" i="0" spc="-5" dirty="0">
                <a:latin typeface="Tahoma"/>
                <a:cs typeface="Tahoma"/>
              </a:rPr>
              <a:t>value</a:t>
            </a:r>
            <a:r>
              <a:rPr sz="2800" i="0" dirty="0">
                <a:latin typeface="Tahoma"/>
                <a:cs typeface="Tahoma"/>
              </a:rPr>
              <a:t> </a:t>
            </a:r>
            <a:r>
              <a:rPr sz="2800" i="0" spc="5" dirty="0">
                <a:latin typeface="Tahoma"/>
                <a:cs typeface="Tahoma"/>
              </a:rPr>
              <a:t>of</a:t>
            </a:r>
            <a:r>
              <a:rPr sz="2800" i="0" spc="-20" dirty="0">
                <a:latin typeface="Tahoma"/>
                <a:cs typeface="Tahoma"/>
              </a:rPr>
              <a:t> </a:t>
            </a:r>
            <a:r>
              <a:rPr sz="2800" i="0" spc="5" dirty="0">
                <a:latin typeface="Tahoma"/>
                <a:cs typeface="Tahoma"/>
              </a:rPr>
              <a:t>concrete: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35736" y="1225334"/>
            <a:ext cx="8208645" cy="5341620"/>
            <a:chOff x="935736" y="1225334"/>
            <a:chExt cx="8208645" cy="534162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5736" y="1225334"/>
              <a:ext cx="809028" cy="7907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83791" y="1225334"/>
              <a:ext cx="6179566" cy="7907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5736" y="1652054"/>
              <a:ext cx="7947406" cy="7907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35736" y="2078774"/>
              <a:ext cx="5990590" cy="7907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55664" y="2078774"/>
              <a:ext cx="601814" cy="7907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86727" y="2078774"/>
              <a:ext cx="2144141" cy="7907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5736" y="2505494"/>
              <a:ext cx="1714245" cy="79079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5736" y="2932214"/>
              <a:ext cx="809028" cy="79079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4063" y="2932214"/>
              <a:ext cx="7621397" cy="79079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5736" y="3358934"/>
              <a:ext cx="7795133" cy="7907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35736" y="3785654"/>
              <a:ext cx="857846" cy="79079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5736" y="4212374"/>
              <a:ext cx="809028" cy="79079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83791" y="4212374"/>
              <a:ext cx="7368285" cy="79079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35736" y="4639093"/>
              <a:ext cx="7462773" cy="79079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5736" y="5065776"/>
              <a:ext cx="8047990" cy="7907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5736" y="5492496"/>
              <a:ext cx="3829685" cy="79079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81456" y="5940552"/>
              <a:ext cx="8162543" cy="62616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1145844" y="1326261"/>
            <a:ext cx="7496809" cy="5058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2235">
              <a:lnSpc>
                <a:spcPct val="100000"/>
              </a:lnSpc>
              <a:spcBef>
                <a:spcPts val="105"/>
              </a:spcBef>
              <a:buFont typeface="Tahoma"/>
              <a:buAutoNum type="arabicPeriod"/>
              <a:tabLst>
                <a:tab pos="46164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internal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surface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mould is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thoroughly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cleaned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mould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placed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 smooth, horizontal, rigid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non-absorbent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surface.</a:t>
            </a:r>
            <a:endParaRPr sz="2800">
              <a:latin typeface="Tahoma"/>
              <a:cs typeface="Tahoma"/>
            </a:endParaRPr>
          </a:p>
          <a:p>
            <a:pPr marL="12700" marR="93980">
              <a:lnSpc>
                <a:spcPct val="100000"/>
              </a:lnSpc>
              <a:spcBef>
                <a:spcPts val="5"/>
              </a:spcBef>
              <a:buFont typeface="Tahoma"/>
              <a:buAutoNum type="arabicPeriod"/>
              <a:tabLst>
                <a:tab pos="35179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mould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held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firmly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place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standing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 foot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pieces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before the concrete is filled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in.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Tahoma"/>
              <a:buAutoNum type="arabicPeriod"/>
              <a:tabLst>
                <a:tab pos="46164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Concrete under test is filled in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mould in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four </a:t>
            </a:r>
            <a:r>
              <a:rPr sz="2800" strike="dblStrike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yers. </a:t>
            </a:r>
            <a:r>
              <a:rPr sz="2800" strike="noStrike" spc="5" dirty="0">
                <a:solidFill>
                  <a:srgbClr val="FFFFFF"/>
                </a:solidFill>
                <a:latin typeface="Tahoma"/>
                <a:cs typeface="Tahoma"/>
              </a:rPr>
              <a:t>Each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layer is tamped </a:t>
            </a:r>
            <a:r>
              <a:rPr sz="2800" strike="noStrike" spc="5" dirty="0">
                <a:solidFill>
                  <a:srgbClr val="FFFFFF"/>
                </a:solidFill>
                <a:latin typeface="Tahoma"/>
                <a:cs typeface="Tahoma"/>
              </a:rPr>
              <a:t>(25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times) </a:t>
            </a:r>
            <a:r>
              <a:rPr sz="2800" strike="noStrike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800" strike="noStrike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trike="noStrike" spc="5" dirty="0">
                <a:solidFill>
                  <a:srgbClr val="FFFFFF"/>
                </a:solidFill>
                <a:latin typeface="Tahoma"/>
                <a:cs typeface="Tahoma"/>
              </a:rPr>
              <a:t>help</a:t>
            </a:r>
            <a:r>
              <a:rPr sz="2800" strike="noStrike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trike="noStrike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steel</a:t>
            </a:r>
            <a:r>
              <a:rPr sz="2800" strike="noStrike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rod.</a:t>
            </a:r>
            <a:r>
              <a:rPr sz="2800" strike="noStrike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trike="noStrike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stroke</a:t>
            </a:r>
            <a:r>
              <a:rPr sz="2800" strike="noStrike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800" strike="noStrike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spc="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800" strike="noStrike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uniformly</a:t>
            </a:r>
            <a:r>
              <a:rPr sz="2800" strike="noStrike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distributed.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200" dirty="0">
                <a:solidFill>
                  <a:srgbClr val="FFFFCC"/>
                </a:solidFill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17</a:t>
            </a:fld>
            <a:endParaRPr spc="10" dirty="0"/>
          </a:p>
        </p:txBody>
      </p:sp>
      <p:sp>
        <p:nvSpPr>
          <p:cNvPr id="45" name="object 45"/>
          <p:cNvSpPr txBox="1"/>
          <p:nvPr/>
        </p:nvSpPr>
        <p:spPr>
          <a:xfrm>
            <a:off x="8006333" y="0"/>
            <a:ext cx="9836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i="1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i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80" dirty="0">
                <a:solidFill>
                  <a:srgbClr val="FFFFFF"/>
                </a:solidFill>
                <a:latin typeface="Calibri"/>
                <a:cs typeface="Calibri"/>
              </a:rPr>
              <a:t>=16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003" y="1699260"/>
              <a:ext cx="9101455" cy="4932045"/>
            </a:xfrm>
            <a:custGeom>
              <a:avLst/>
              <a:gdLst/>
              <a:ahLst/>
              <a:cxnLst/>
              <a:rect l="l" t="t" r="r" b="b"/>
              <a:pathLst>
                <a:path w="9101455" h="4932045">
                  <a:moveTo>
                    <a:pt x="3699510" y="208152"/>
                  </a:moveTo>
                  <a:lnTo>
                    <a:pt x="3188335" y="768476"/>
                  </a:lnTo>
                  <a:lnTo>
                    <a:pt x="2296287" y="820927"/>
                  </a:lnTo>
                  <a:lnTo>
                    <a:pt x="2191512" y="1068577"/>
                  </a:lnTo>
                  <a:lnTo>
                    <a:pt x="2782062" y="1701927"/>
                  </a:lnTo>
                  <a:lnTo>
                    <a:pt x="3161410" y="1505077"/>
                  </a:lnTo>
                  <a:lnTo>
                    <a:pt x="3766185" y="1795652"/>
                  </a:lnTo>
                  <a:lnTo>
                    <a:pt x="3963035" y="2198878"/>
                  </a:lnTo>
                  <a:lnTo>
                    <a:pt x="3910584" y="2375154"/>
                  </a:lnTo>
                  <a:lnTo>
                    <a:pt x="3975735" y="2706878"/>
                  </a:lnTo>
                  <a:lnTo>
                    <a:pt x="4015359" y="3246628"/>
                  </a:lnTo>
                  <a:lnTo>
                    <a:pt x="4513834" y="3422904"/>
                  </a:lnTo>
                  <a:lnTo>
                    <a:pt x="4867783" y="3287903"/>
                  </a:lnTo>
                  <a:lnTo>
                    <a:pt x="4736084" y="2894203"/>
                  </a:lnTo>
                  <a:lnTo>
                    <a:pt x="5351907" y="2541778"/>
                  </a:lnTo>
                  <a:lnTo>
                    <a:pt x="5812282" y="2521204"/>
                  </a:lnTo>
                  <a:lnTo>
                    <a:pt x="6074156" y="2230628"/>
                  </a:lnTo>
                  <a:lnTo>
                    <a:pt x="5939282" y="1662302"/>
                  </a:lnTo>
                  <a:lnTo>
                    <a:pt x="6328156" y="1490852"/>
                  </a:lnTo>
                  <a:lnTo>
                    <a:pt x="6659880" y="793876"/>
                  </a:lnTo>
                  <a:lnTo>
                    <a:pt x="6188456" y="73151"/>
                  </a:lnTo>
                </a:path>
                <a:path w="9101455" h="4932045">
                  <a:moveTo>
                    <a:pt x="3295777" y="176402"/>
                  </a:moveTo>
                  <a:lnTo>
                    <a:pt x="2859151" y="489330"/>
                  </a:lnTo>
                  <a:lnTo>
                    <a:pt x="2519298" y="416305"/>
                  </a:lnTo>
                  <a:lnTo>
                    <a:pt x="1876297" y="571880"/>
                  </a:lnTo>
                  <a:lnTo>
                    <a:pt x="1312545" y="592581"/>
                  </a:lnTo>
                  <a:lnTo>
                    <a:pt x="1036320" y="1070737"/>
                  </a:lnTo>
                  <a:lnTo>
                    <a:pt x="1180807" y="1226312"/>
                  </a:lnTo>
                  <a:lnTo>
                    <a:pt x="1403096" y="1112012"/>
                  </a:lnTo>
                  <a:lnTo>
                    <a:pt x="1719071" y="1164336"/>
                  </a:lnTo>
                  <a:lnTo>
                    <a:pt x="1836546" y="1423289"/>
                  </a:lnTo>
                  <a:lnTo>
                    <a:pt x="1587246" y="1693290"/>
                  </a:lnTo>
                  <a:lnTo>
                    <a:pt x="1876297" y="1890267"/>
                  </a:lnTo>
                  <a:lnTo>
                    <a:pt x="2190622" y="1828291"/>
                  </a:lnTo>
                  <a:lnTo>
                    <a:pt x="2466975" y="2004695"/>
                  </a:lnTo>
                  <a:lnTo>
                    <a:pt x="3030601" y="2025269"/>
                  </a:lnTo>
                  <a:lnTo>
                    <a:pt x="3594227" y="2336672"/>
                  </a:lnTo>
                  <a:lnTo>
                    <a:pt x="3726053" y="2730627"/>
                  </a:lnTo>
                  <a:lnTo>
                    <a:pt x="3606927" y="3437381"/>
                  </a:lnTo>
                  <a:lnTo>
                    <a:pt x="3726053" y="3675633"/>
                  </a:lnTo>
                  <a:lnTo>
                    <a:pt x="4421505" y="3634358"/>
                  </a:lnTo>
                  <a:lnTo>
                    <a:pt x="4670806" y="3831336"/>
                  </a:lnTo>
                  <a:lnTo>
                    <a:pt x="5155057" y="3323081"/>
                  </a:lnTo>
                  <a:lnTo>
                    <a:pt x="5064506" y="2959354"/>
                  </a:lnTo>
                  <a:lnTo>
                    <a:pt x="5510657" y="2730627"/>
                  </a:lnTo>
                  <a:lnTo>
                    <a:pt x="5825109" y="2803652"/>
                  </a:lnTo>
                  <a:lnTo>
                    <a:pt x="6244209" y="2638425"/>
                  </a:lnTo>
                  <a:lnTo>
                    <a:pt x="6442710" y="1937892"/>
                  </a:lnTo>
                  <a:lnTo>
                    <a:pt x="6820662" y="1537715"/>
                  </a:lnTo>
                  <a:lnTo>
                    <a:pt x="7333488" y="1496314"/>
                  </a:lnTo>
                  <a:lnTo>
                    <a:pt x="7241413" y="1237488"/>
                  </a:lnTo>
                  <a:lnTo>
                    <a:pt x="6861937" y="967486"/>
                  </a:lnTo>
                  <a:lnTo>
                    <a:pt x="7096887" y="406780"/>
                  </a:lnTo>
                  <a:lnTo>
                    <a:pt x="6736461" y="73151"/>
                  </a:lnTo>
                </a:path>
                <a:path w="9101455" h="4932045">
                  <a:moveTo>
                    <a:pt x="128612" y="0"/>
                  </a:moveTo>
                  <a:lnTo>
                    <a:pt x="211175" y="520573"/>
                  </a:lnTo>
                  <a:lnTo>
                    <a:pt x="0" y="1057148"/>
                  </a:lnTo>
                  <a:lnTo>
                    <a:pt x="131787" y="1938020"/>
                  </a:lnTo>
                  <a:lnTo>
                    <a:pt x="655764" y="2404745"/>
                  </a:lnTo>
                  <a:lnTo>
                    <a:pt x="1398905" y="2698369"/>
                  </a:lnTo>
                  <a:lnTo>
                    <a:pt x="2286508" y="2620645"/>
                  </a:lnTo>
                  <a:lnTo>
                    <a:pt x="2786634" y="3079369"/>
                  </a:lnTo>
                  <a:lnTo>
                    <a:pt x="2624709" y="3374516"/>
                  </a:lnTo>
                  <a:lnTo>
                    <a:pt x="1803781" y="3399916"/>
                  </a:lnTo>
                  <a:lnTo>
                    <a:pt x="1446530" y="3207892"/>
                  </a:lnTo>
                  <a:lnTo>
                    <a:pt x="1173391" y="3399916"/>
                  </a:lnTo>
                  <a:lnTo>
                    <a:pt x="1514729" y="4006278"/>
                  </a:lnTo>
                  <a:lnTo>
                    <a:pt x="1544955" y="4611039"/>
                  </a:lnTo>
                  <a:lnTo>
                    <a:pt x="2399157" y="4931664"/>
                  </a:lnTo>
                  <a:lnTo>
                    <a:pt x="2610358" y="4638014"/>
                  </a:lnTo>
                  <a:lnTo>
                    <a:pt x="3297936" y="4439602"/>
                  </a:lnTo>
                  <a:lnTo>
                    <a:pt x="4144137" y="4701514"/>
                  </a:lnTo>
                  <a:lnTo>
                    <a:pt x="5115941" y="4463415"/>
                  </a:lnTo>
                  <a:lnTo>
                    <a:pt x="5466842" y="4638014"/>
                  </a:lnTo>
                  <a:lnTo>
                    <a:pt x="6130544" y="4203103"/>
                  </a:lnTo>
                  <a:lnTo>
                    <a:pt x="6549771" y="3668141"/>
                  </a:lnTo>
                  <a:lnTo>
                    <a:pt x="6937121" y="3679316"/>
                  </a:lnTo>
                  <a:lnTo>
                    <a:pt x="7230872" y="3880866"/>
                  </a:lnTo>
                  <a:lnTo>
                    <a:pt x="7962900" y="3399916"/>
                  </a:lnTo>
                  <a:lnTo>
                    <a:pt x="8580501" y="3468242"/>
                  </a:lnTo>
                  <a:lnTo>
                    <a:pt x="9101328" y="3284092"/>
                  </a:lnTo>
                </a:path>
              </a:pathLst>
            </a:custGeom>
            <a:ln w="15240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5572" y="1818132"/>
              <a:ext cx="8750935" cy="4383405"/>
            </a:xfrm>
            <a:custGeom>
              <a:avLst/>
              <a:gdLst/>
              <a:ahLst/>
              <a:cxnLst/>
              <a:rect l="l" t="t" r="r" b="b"/>
              <a:pathLst>
                <a:path w="8750935" h="4383405">
                  <a:moveTo>
                    <a:pt x="381025" y="0"/>
                  </a:moveTo>
                  <a:lnTo>
                    <a:pt x="0" y="533526"/>
                  </a:lnTo>
                  <a:lnTo>
                    <a:pt x="130187" y="1303781"/>
                  </a:lnTo>
                  <a:lnTo>
                    <a:pt x="385787" y="1386331"/>
                  </a:lnTo>
                  <a:lnTo>
                    <a:pt x="750925" y="1726183"/>
                  </a:lnTo>
                  <a:lnTo>
                    <a:pt x="884288" y="2288412"/>
                  </a:lnTo>
                  <a:lnTo>
                    <a:pt x="1331976" y="2380487"/>
                  </a:lnTo>
                  <a:lnTo>
                    <a:pt x="1997202" y="2142235"/>
                  </a:lnTo>
                  <a:lnTo>
                    <a:pt x="2074926" y="2370962"/>
                  </a:lnTo>
                  <a:lnTo>
                    <a:pt x="2573528" y="2402712"/>
                  </a:lnTo>
                  <a:lnTo>
                    <a:pt x="2956052" y="2961766"/>
                  </a:lnTo>
                  <a:lnTo>
                    <a:pt x="2648077" y="3439667"/>
                  </a:lnTo>
                  <a:lnTo>
                    <a:pt x="2076577" y="3520693"/>
                  </a:lnTo>
                  <a:lnTo>
                    <a:pt x="1574927" y="3449192"/>
                  </a:lnTo>
                  <a:lnTo>
                    <a:pt x="1433576" y="3563619"/>
                  </a:lnTo>
                  <a:lnTo>
                    <a:pt x="1600327" y="3835145"/>
                  </a:lnTo>
                  <a:lnTo>
                    <a:pt x="1574927" y="4030471"/>
                  </a:lnTo>
                  <a:lnTo>
                    <a:pt x="1805051" y="4383024"/>
                  </a:lnTo>
                  <a:lnTo>
                    <a:pt x="2637028" y="4165460"/>
                  </a:lnTo>
                  <a:lnTo>
                    <a:pt x="2738628" y="3957421"/>
                  </a:lnTo>
                  <a:lnTo>
                    <a:pt x="3008503" y="4051122"/>
                  </a:lnTo>
                  <a:lnTo>
                    <a:pt x="3711829" y="3887546"/>
                  </a:lnTo>
                  <a:lnTo>
                    <a:pt x="3878453" y="4309973"/>
                  </a:lnTo>
                  <a:lnTo>
                    <a:pt x="4556379" y="4035234"/>
                  </a:lnTo>
                  <a:lnTo>
                    <a:pt x="5181854" y="4114647"/>
                  </a:lnTo>
                  <a:lnTo>
                    <a:pt x="5591556" y="3854195"/>
                  </a:lnTo>
                  <a:lnTo>
                    <a:pt x="5705856" y="3304793"/>
                  </a:lnTo>
                  <a:lnTo>
                    <a:pt x="6370955" y="3314318"/>
                  </a:lnTo>
                  <a:lnTo>
                    <a:pt x="6461506" y="3055366"/>
                  </a:lnTo>
                  <a:lnTo>
                    <a:pt x="6729857" y="3066541"/>
                  </a:lnTo>
                  <a:lnTo>
                    <a:pt x="7088632" y="3325367"/>
                  </a:lnTo>
                  <a:lnTo>
                    <a:pt x="7677658" y="2880741"/>
                  </a:lnTo>
                  <a:lnTo>
                    <a:pt x="8295132" y="2834640"/>
                  </a:lnTo>
                  <a:lnTo>
                    <a:pt x="8520557" y="2494787"/>
                  </a:lnTo>
                  <a:lnTo>
                    <a:pt x="8750808" y="2517012"/>
                  </a:lnTo>
                </a:path>
              </a:pathLst>
            </a:custGeom>
            <a:ln w="15239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85531" y="1424939"/>
              <a:ext cx="1447800" cy="2026920"/>
            </a:xfrm>
            <a:custGeom>
              <a:avLst/>
              <a:gdLst/>
              <a:ahLst/>
              <a:cxnLst/>
              <a:rect l="l" t="t" r="r" b="b"/>
              <a:pathLst>
                <a:path w="1447800" h="2026920">
                  <a:moveTo>
                    <a:pt x="220472" y="140208"/>
                  </a:moveTo>
                  <a:lnTo>
                    <a:pt x="332994" y="509905"/>
                  </a:lnTo>
                  <a:lnTo>
                    <a:pt x="252095" y="1160526"/>
                  </a:lnTo>
                  <a:lnTo>
                    <a:pt x="719963" y="1363599"/>
                  </a:lnTo>
                  <a:lnTo>
                    <a:pt x="959358" y="1799971"/>
                  </a:lnTo>
                  <a:lnTo>
                    <a:pt x="1252727" y="2026920"/>
                  </a:lnTo>
                  <a:lnTo>
                    <a:pt x="856234" y="1903095"/>
                  </a:lnTo>
                  <a:lnTo>
                    <a:pt x="575564" y="1541399"/>
                  </a:lnTo>
                  <a:lnTo>
                    <a:pt x="220472" y="1492123"/>
                  </a:lnTo>
                  <a:lnTo>
                    <a:pt x="0" y="932052"/>
                  </a:lnTo>
                  <a:lnTo>
                    <a:pt x="76073" y="471805"/>
                  </a:lnTo>
                </a:path>
                <a:path w="1447800" h="2026920">
                  <a:moveTo>
                    <a:pt x="527303" y="0"/>
                  </a:moveTo>
                  <a:lnTo>
                    <a:pt x="730758" y="520064"/>
                  </a:lnTo>
                  <a:lnTo>
                    <a:pt x="541654" y="1044829"/>
                  </a:lnTo>
                  <a:lnTo>
                    <a:pt x="590931" y="1209675"/>
                  </a:lnTo>
                  <a:lnTo>
                    <a:pt x="899287" y="1171575"/>
                  </a:lnTo>
                  <a:lnTo>
                    <a:pt x="1074166" y="1672589"/>
                  </a:lnTo>
                  <a:lnTo>
                    <a:pt x="1447800" y="1770888"/>
                  </a:lnTo>
                </a:path>
              </a:pathLst>
            </a:custGeom>
            <a:ln w="15240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25796" y="1537716"/>
              <a:ext cx="3918585" cy="3804285"/>
            </a:xfrm>
            <a:custGeom>
              <a:avLst/>
              <a:gdLst/>
              <a:ahLst/>
              <a:cxnLst/>
              <a:rect l="l" t="t" r="r" b="b"/>
              <a:pathLst>
                <a:path w="3918584" h="3804285">
                  <a:moveTo>
                    <a:pt x="1774825" y="0"/>
                  </a:moveTo>
                  <a:lnTo>
                    <a:pt x="1871726" y="357250"/>
                  </a:lnTo>
                  <a:lnTo>
                    <a:pt x="2211451" y="538226"/>
                  </a:lnTo>
                  <a:lnTo>
                    <a:pt x="2228850" y="869950"/>
                  </a:lnTo>
                  <a:lnTo>
                    <a:pt x="2130425" y="1162177"/>
                  </a:lnTo>
                  <a:lnTo>
                    <a:pt x="2276475" y="1468501"/>
                  </a:lnTo>
                  <a:lnTo>
                    <a:pt x="2309876" y="1760601"/>
                  </a:lnTo>
                  <a:lnTo>
                    <a:pt x="2081276" y="1813052"/>
                  </a:lnTo>
                  <a:lnTo>
                    <a:pt x="1470025" y="2197227"/>
                  </a:lnTo>
                  <a:lnTo>
                    <a:pt x="1547876" y="2311527"/>
                  </a:lnTo>
                  <a:lnTo>
                    <a:pt x="1517650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5" y="3026029"/>
                  </a:lnTo>
                  <a:lnTo>
                    <a:pt x="1952625" y="3153029"/>
                  </a:lnTo>
                  <a:lnTo>
                    <a:pt x="2647950" y="3026029"/>
                  </a:lnTo>
                  <a:lnTo>
                    <a:pt x="3148076" y="2770378"/>
                  </a:lnTo>
                  <a:lnTo>
                    <a:pt x="3197225" y="2540127"/>
                  </a:lnTo>
                  <a:lnTo>
                    <a:pt x="3551301" y="2375027"/>
                  </a:lnTo>
                  <a:lnTo>
                    <a:pt x="3744976" y="2463927"/>
                  </a:lnTo>
                  <a:lnTo>
                    <a:pt x="3918204" y="2351081"/>
                  </a:lnTo>
                </a:path>
              </a:pathLst>
            </a:custGeom>
            <a:ln w="15240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5135" y="1694688"/>
              <a:ext cx="5026660" cy="2816860"/>
            </a:xfrm>
            <a:custGeom>
              <a:avLst/>
              <a:gdLst/>
              <a:ahLst/>
              <a:cxnLst/>
              <a:rect l="l" t="t" r="r" b="b"/>
              <a:pathLst>
                <a:path w="5026659" h="2816860">
                  <a:moveTo>
                    <a:pt x="984758" y="245872"/>
                  </a:moveTo>
                  <a:lnTo>
                    <a:pt x="668654" y="245872"/>
                  </a:lnTo>
                  <a:lnTo>
                    <a:pt x="325627" y="804163"/>
                  </a:lnTo>
                  <a:lnTo>
                    <a:pt x="0" y="1067435"/>
                  </a:lnTo>
                  <a:lnTo>
                    <a:pt x="773429" y="1241933"/>
                  </a:lnTo>
                  <a:lnTo>
                    <a:pt x="675004" y="1600453"/>
                  </a:lnTo>
                  <a:lnTo>
                    <a:pt x="979931" y="1722501"/>
                  </a:lnTo>
                  <a:lnTo>
                    <a:pt x="790955" y="2139696"/>
                  </a:lnTo>
                  <a:lnTo>
                    <a:pt x="1526286" y="1641602"/>
                  </a:lnTo>
                  <a:lnTo>
                    <a:pt x="1470787" y="1230884"/>
                  </a:lnTo>
                  <a:lnTo>
                    <a:pt x="1875789" y="1187958"/>
                  </a:lnTo>
                  <a:lnTo>
                    <a:pt x="2221991" y="953262"/>
                  </a:lnTo>
                  <a:lnTo>
                    <a:pt x="2088514" y="659891"/>
                  </a:lnTo>
                  <a:lnTo>
                    <a:pt x="2129916" y="310896"/>
                  </a:lnTo>
                  <a:lnTo>
                    <a:pt x="1859914" y="260096"/>
                  </a:lnTo>
                  <a:lnTo>
                    <a:pt x="1473962" y="0"/>
                  </a:lnTo>
                  <a:lnTo>
                    <a:pt x="984758" y="245872"/>
                  </a:lnTo>
                  <a:close/>
                </a:path>
                <a:path w="5026659" h="2816860">
                  <a:moveTo>
                    <a:pt x="4173855" y="1820672"/>
                  </a:moveTo>
                  <a:lnTo>
                    <a:pt x="4239006" y="1582547"/>
                  </a:lnTo>
                  <a:lnTo>
                    <a:pt x="4435729" y="1530096"/>
                  </a:lnTo>
                  <a:lnTo>
                    <a:pt x="4592828" y="1653921"/>
                  </a:lnTo>
                  <a:lnTo>
                    <a:pt x="4750054" y="1923923"/>
                  </a:lnTo>
                  <a:lnTo>
                    <a:pt x="5026152" y="1893697"/>
                  </a:lnTo>
                  <a:lnTo>
                    <a:pt x="5013452" y="2100199"/>
                  </a:lnTo>
                  <a:lnTo>
                    <a:pt x="4645279" y="2214499"/>
                  </a:lnTo>
                  <a:lnTo>
                    <a:pt x="4427855" y="2192274"/>
                  </a:lnTo>
                  <a:lnTo>
                    <a:pt x="4173855" y="2293874"/>
                  </a:lnTo>
                  <a:lnTo>
                    <a:pt x="3970782" y="2535301"/>
                  </a:lnTo>
                  <a:lnTo>
                    <a:pt x="3704082" y="2382774"/>
                  </a:lnTo>
                  <a:lnTo>
                    <a:pt x="3439033" y="2816352"/>
                  </a:lnTo>
                  <a:lnTo>
                    <a:pt x="3137535" y="2743327"/>
                  </a:lnTo>
                  <a:lnTo>
                    <a:pt x="3032760" y="2484501"/>
                  </a:lnTo>
                  <a:lnTo>
                    <a:pt x="3281934" y="2297049"/>
                  </a:lnTo>
                  <a:lnTo>
                    <a:pt x="3426333" y="1976374"/>
                  </a:lnTo>
                  <a:lnTo>
                    <a:pt x="3727958" y="1768348"/>
                  </a:lnTo>
                  <a:lnTo>
                    <a:pt x="4173855" y="1830197"/>
                  </a:lnTo>
                </a:path>
              </a:pathLst>
            </a:custGeom>
            <a:ln w="18288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6864" y="1463039"/>
              <a:ext cx="4517390" cy="5306695"/>
            </a:xfrm>
            <a:custGeom>
              <a:avLst/>
              <a:gdLst/>
              <a:ahLst/>
              <a:cxnLst/>
              <a:rect l="l" t="t" r="r" b="b"/>
              <a:pathLst>
                <a:path w="4517390" h="5306695">
                  <a:moveTo>
                    <a:pt x="4504309" y="4079240"/>
                  </a:moveTo>
                  <a:lnTo>
                    <a:pt x="3956685" y="4053840"/>
                  </a:lnTo>
                  <a:lnTo>
                    <a:pt x="3615563" y="4182605"/>
                  </a:lnTo>
                  <a:lnTo>
                    <a:pt x="3072765" y="4123817"/>
                  </a:lnTo>
                  <a:lnTo>
                    <a:pt x="2760091" y="4616615"/>
                  </a:lnTo>
                  <a:lnTo>
                    <a:pt x="2539491" y="4390872"/>
                  </a:lnTo>
                  <a:lnTo>
                    <a:pt x="2145791" y="4543488"/>
                  </a:lnTo>
                  <a:lnTo>
                    <a:pt x="2293366" y="4872558"/>
                  </a:lnTo>
                  <a:lnTo>
                    <a:pt x="1701419" y="4708817"/>
                  </a:lnTo>
                  <a:lnTo>
                    <a:pt x="1409446" y="4912309"/>
                  </a:lnTo>
                  <a:lnTo>
                    <a:pt x="0" y="5103075"/>
                  </a:lnTo>
                  <a:lnTo>
                    <a:pt x="457073" y="5306568"/>
                  </a:lnTo>
                  <a:lnTo>
                    <a:pt x="1650619" y="5128514"/>
                  </a:lnTo>
                  <a:lnTo>
                    <a:pt x="2018791" y="5242979"/>
                  </a:lnTo>
                  <a:lnTo>
                    <a:pt x="3326638" y="5152364"/>
                  </a:lnTo>
                  <a:lnTo>
                    <a:pt x="3682111" y="5242979"/>
                  </a:lnTo>
                  <a:lnTo>
                    <a:pt x="3898011" y="5001336"/>
                  </a:lnTo>
                  <a:lnTo>
                    <a:pt x="4304284" y="5192102"/>
                  </a:lnTo>
                  <a:lnTo>
                    <a:pt x="4310634" y="4592764"/>
                  </a:lnTo>
                  <a:lnTo>
                    <a:pt x="4517136" y="4465872"/>
                  </a:lnTo>
                </a:path>
                <a:path w="4517390" h="5306695">
                  <a:moveTo>
                    <a:pt x="4014216" y="0"/>
                  </a:moveTo>
                  <a:lnTo>
                    <a:pt x="4182364" y="497077"/>
                  </a:lnTo>
                  <a:lnTo>
                    <a:pt x="4182364" y="1006983"/>
                  </a:lnTo>
                  <a:lnTo>
                    <a:pt x="4439285" y="1356360"/>
                  </a:lnTo>
                  <a:lnTo>
                    <a:pt x="4455160" y="916432"/>
                  </a:lnTo>
                  <a:lnTo>
                    <a:pt x="4391660" y="635254"/>
                  </a:lnTo>
                  <a:lnTo>
                    <a:pt x="4517136" y="387153"/>
                  </a:lnTo>
                </a:path>
              </a:pathLst>
            </a:custGeom>
            <a:ln w="18288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63840" y="5663184"/>
              <a:ext cx="1027430" cy="624840"/>
            </a:xfrm>
            <a:custGeom>
              <a:avLst/>
              <a:gdLst/>
              <a:ahLst/>
              <a:cxnLst/>
              <a:rect l="l" t="t" r="r" b="b"/>
              <a:pathLst>
                <a:path w="1027429" h="624839">
                  <a:moveTo>
                    <a:pt x="801369" y="0"/>
                  </a:moveTo>
                  <a:lnTo>
                    <a:pt x="508761" y="97231"/>
                  </a:lnTo>
                  <a:lnTo>
                    <a:pt x="378459" y="173748"/>
                  </a:lnTo>
                  <a:lnTo>
                    <a:pt x="228980" y="344296"/>
                  </a:lnTo>
                  <a:lnTo>
                    <a:pt x="0" y="624839"/>
                  </a:lnTo>
                  <a:lnTo>
                    <a:pt x="572388" y="419214"/>
                  </a:lnTo>
                  <a:lnTo>
                    <a:pt x="686942" y="290106"/>
                  </a:lnTo>
                  <a:lnTo>
                    <a:pt x="1027176" y="226339"/>
                  </a:lnTo>
                  <a:lnTo>
                    <a:pt x="801369" y="0"/>
                  </a:lnTo>
                  <a:close/>
                </a:path>
              </a:pathLst>
            </a:custGeom>
            <a:ln w="18288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72" y="3811523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400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2000" y="2895600"/>
                  </a:lnTo>
                  <a:lnTo>
                    <a:pt x="304800" y="2971798"/>
                  </a:lnTo>
                  <a:lnTo>
                    <a:pt x="152400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199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571" y="6119786"/>
              <a:ext cx="177876" cy="1175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0128" y="6095148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57490" y="5311901"/>
              <a:ext cx="728980" cy="675005"/>
            </a:xfrm>
            <a:custGeom>
              <a:avLst/>
              <a:gdLst/>
              <a:ahLst/>
              <a:cxnLst/>
              <a:rect l="l" t="t" r="r" b="b"/>
              <a:pathLst>
                <a:path w="728980" h="675004">
                  <a:moveTo>
                    <a:pt x="61506" y="665911"/>
                  </a:moveTo>
                  <a:lnTo>
                    <a:pt x="17068" y="576313"/>
                  </a:lnTo>
                  <a:lnTo>
                    <a:pt x="0" y="584784"/>
                  </a:lnTo>
                  <a:lnTo>
                    <a:pt x="44450" y="674382"/>
                  </a:lnTo>
                  <a:lnTo>
                    <a:pt x="61506" y="665911"/>
                  </a:lnTo>
                  <a:close/>
                </a:path>
                <a:path w="728980" h="675004">
                  <a:moveTo>
                    <a:pt x="112509" y="632980"/>
                  </a:moveTo>
                  <a:lnTo>
                    <a:pt x="56832" y="549948"/>
                  </a:lnTo>
                  <a:lnTo>
                    <a:pt x="41021" y="560552"/>
                  </a:lnTo>
                  <a:lnTo>
                    <a:pt x="96748" y="643597"/>
                  </a:lnTo>
                  <a:lnTo>
                    <a:pt x="112509" y="632980"/>
                  </a:lnTo>
                  <a:close/>
                </a:path>
                <a:path w="728980" h="675004">
                  <a:moveTo>
                    <a:pt x="153784" y="604405"/>
                  </a:moveTo>
                  <a:lnTo>
                    <a:pt x="98107" y="521373"/>
                  </a:lnTo>
                  <a:lnTo>
                    <a:pt x="82296" y="531977"/>
                  </a:lnTo>
                  <a:lnTo>
                    <a:pt x="138036" y="615022"/>
                  </a:lnTo>
                  <a:lnTo>
                    <a:pt x="153784" y="604405"/>
                  </a:lnTo>
                  <a:close/>
                </a:path>
                <a:path w="728980" h="675004">
                  <a:moveTo>
                    <a:pt x="198234" y="579005"/>
                  </a:moveTo>
                  <a:lnTo>
                    <a:pt x="142608" y="495973"/>
                  </a:lnTo>
                  <a:lnTo>
                    <a:pt x="126733" y="506577"/>
                  </a:lnTo>
                  <a:lnTo>
                    <a:pt x="182486" y="589622"/>
                  </a:lnTo>
                  <a:lnTo>
                    <a:pt x="198234" y="579005"/>
                  </a:lnTo>
                  <a:close/>
                </a:path>
                <a:path w="728980" h="675004">
                  <a:moveTo>
                    <a:pt x="283959" y="511187"/>
                  </a:moveTo>
                  <a:lnTo>
                    <a:pt x="213347" y="440309"/>
                  </a:lnTo>
                  <a:lnTo>
                    <a:pt x="199885" y="453758"/>
                  </a:lnTo>
                  <a:lnTo>
                    <a:pt x="270370" y="524637"/>
                  </a:lnTo>
                  <a:lnTo>
                    <a:pt x="283959" y="511187"/>
                  </a:lnTo>
                  <a:close/>
                </a:path>
                <a:path w="728980" h="675004">
                  <a:moveTo>
                    <a:pt x="333362" y="485990"/>
                  </a:moveTo>
                  <a:lnTo>
                    <a:pt x="256019" y="408368"/>
                  </a:lnTo>
                  <a:lnTo>
                    <a:pt x="242557" y="421805"/>
                  </a:lnTo>
                  <a:lnTo>
                    <a:pt x="319773" y="499427"/>
                  </a:lnTo>
                  <a:lnTo>
                    <a:pt x="333362" y="485990"/>
                  </a:lnTo>
                  <a:close/>
                </a:path>
                <a:path w="728980" h="675004">
                  <a:moveTo>
                    <a:pt x="373240" y="448678"/>
                  </a:moveTo>
                  <a:lnTo>
                    <a:pt x="287388" y="380682"/>
                  </a:lnTo>
                  <a:lnTo>
                    <a:pt x="275577" y="395617"/>
                  </a:lnTo>
                  <a:lnTo>
                    <a:pt x="361429" y="463613"/>
                  </a:lnTo>
                  <a:lnTo>
                    <a:pt x="373240" y="448678"/>
                  </a:lnTo>
                  <a:close/>
                </a:path>
                <a:path w="728980" h="675004">
                  <a:moveTo>
                    <a:pt x="411340" y="418515"/>
                  </a:moveTo>
                  <a:lnTo>
                    <a:pt x="325488" y="350520"/>
                  </a:lnTo>
                  <a:lnTo>
                    <a:pt x="313677" y="365455"/>
                  </a:lnTo>
                  <a:lnTo>
                    <a:pt x="399529" y="433451"/>
                  </a:lnTo>
                  <a:lnTo>
                    <a:pt x="411340" y="418515"/>
                  </a:lnTo>
                  <a:close/>
                </a:path>
                <a:path w="728980" h="675004">
                  <a:moveTo>
                    <a:pt x="487794" y="342684"/>
                  </a:moveTo>
                  <a:lnTo>
                    <a:pt x="392798" y="288239"/>
                  </a:lnTo>
                  <a:lnTo>
                    <a:pt x="383273" y="304774"/>
                  </a:lnTo>
                  <a:lnTo>
                    <a:pt x="478396" y="359206"/>
                  </a:lnTo>
                  <a:lnTo>
                    <a:pt x="487794" y="342684"/>
                  </a:lnTo>
                  <a:close/>
                </a:path>
                <a:path w="728980" h="675004">
                  <a:moveTo>
                    <a:pt x="521195" y="302996"/>
                  </a:moveTo>
                  <a:lnTo>
                    <a:pt x="426072" y="248539"/>
                  </a:lnTo>
                  <a:lnTo>
                    <a:pt x="416674" y="265049"/>
                  </a:lnTo>
                  <a:lnTo>
                    <a:pt x="511670" y="319519"/>
                  </a:lnTo>
                  <a:lnTo>
                    <a:pt x="521195" y="302996"/>
                  </a:lnTo>
                  <a:close/>
                </a:path>
                <a:path w="728980" h="675004">
                  <a:moveTo>
                    <a:pt x="552564" y="264033"/>
                  </a:moveTo>
                  <a:lnTo>
                    <a:pt x="453631" y="217043"/>
                  </a:lnTo>
                  <a:lnTo>
                    <a:pt x="445503" y="234188"/>
                  </a:lnTo>
                  <a:lnTo>
                    <a:pt x="544436" y="281228"/>
                  </a:lnTo>
                  <a:lnTo>
                    <a:pt x="552564" y="264033"/>
                  </a:lnTo>
                  <a:close/>
                </a:path>
                <a:path w="728980" h="675004">
                  <a:moveTo>
                    <a:pt x="581139" y="225933"/>
                  </a:moveTo>
                  <a:lnTo>
                    <a:pt x="482206" y="178943"/>
                  </a:lnTo>
                  <a:lnTo>
                    <a:pt x="474078" y="196088"/>
                  </a:lnTo>
                  <a:lnTo>
                    <a:pt x="573011" y="243078"/>
                  </a:lnTo>
                  <a:lnTo>
                    <a:pt x="581139" y="225933"/>
                  </a:lnTo>
                  <a:close/>
                </a:path>
                <a:path w="728980" h="675004">
                  <a:moveTo>
                    <a:pt x="640702" y="146304"/>
                  </a:moveTo>
                  <a:lnTo>
                    <a:pt x="539102" y="105664"/>
                  </a:lnTo>
                  <a:lnTo>
                    <a:pt x="531990" y="123317"/>
                  </a:lnTo>
                  <a:lnTo>
                    <a:pt x="633717" y="163957"/>
                  </a:lnTo>
                  <a:lnTo>
                    <a:pt x="640702" y="146304"/>
                  </a:lnTo>
                  <a:close/>
                </a:path>
                <a:path w="728980" h="675004">
                  <a:moveTo>
                    <a:pt x="675627" y="113030"/>
                  </a:moveTo>
                  <a:lnTo>
                    <a:pt x="574027" y="72263"/>
                  </a:lnTo>
                  <a:lnTo>
                    <a:pt x="566915" y="89916"/>
                  </a:lnTo>
                  <a:lnTo>
                    <a:pt x="668642" y="130683"/>
                  </a:lnTo>
                  <a:lnTo>
                    <a:pt x="675627" y="113030"/>
                  </a:lnTo>
                  <a:close/>
                </a:path>
                <a:path w="728980" h="675004">
                  <a:moveTo>
                    <a:pt x="698995" y="64262"/>
                  </a:moveTo>
                  <a:lnTo>
                    <a:pt x="592696" y="37719"/>
                  </a:lnTo>
                  <a:lnTo>
                    <a:pt x="588124" y="56134"/>
                  </a:lnTo>
                  <a:lnTo>
                    <a:pt x="694296" y="82677"/>
                  </a:lnTo>
                  <a:lnTo>
                    <a:pt x="698995" y="64262"/>
                  </a:lnTo>
                  <a:close/>
                </a:path>
                <a:path w="728980" h="675004">
                  <a:moveTo>
                    <a:pt x="728967" y="28829"/>
                  </a:moveTo>
                  <a:lnTo>
                    <a:pt x="613524" y="0"/>
                  </a:lnTo>
                  <a:lnTo>
                    <a:pt x="608825" y="18542"/>
                  </a:lnTo>
                  <a:lnTo>
                    <a:pt x="724395" y="47371"/>
                  </a:lnTo>
                  <a:lnTo>
                    <a:pt x="728967" y="28829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0639" y="5110988"/>
              <a:ext cx="179197" cy="1656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594359" y="158534"/>
            <a:ext cx="8234045" cy="5911850"/>
            <a:chOff x="594359" y="158534"/>
            <a:chExt cx="8234045" cy="5911850"/>
          </a:xfrm>
        </p:grpSpPr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4943" y="158534"/>
              <a:ext cx="912672" cy="7907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6904" y="158534"/>
              <a:ext cx="6923278" cy="79079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4359" y="585254"/>
              <a:ext cx="8233918" cy="79079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4359" y="1011974"/>
              <a:ext cx="7828533" cy="79079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4359" y="1438694"/>
              <a:ext cx="7167118" cy="79079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4359" y="1865414"/>
              <a:ext cx="696302" cy="7907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9911" y="1865414"/>
              <a:ext cx="7060565" cy="79079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4359" y="2292134"/>
              <a:ext cx="8032750" cy="79079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4359" y="2718854"/>
              <a:ext cx="6904990" cy="79079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4359" y="3145574"/>
              <a:ext cx="696302" cy="79079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9911" y="3145574"/>
              <a:ext cx="6274053" cy="79079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4359" y="3572293"/>
              <a:ext cx="7776718" cy="79079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4359" y="3999014"/>
              <a:ext cx="8090661" cy="79079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4359" y="4425734"/>
              <a:ext cx="4719574" cy="79079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4359" y="4852415"/>
              <a:ext cx="696302" cy="79079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9911" y="4852415"/>
              <a:ext cx="6929374" cy="79079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4359" y="5279135"/>
              <a:ext cx="1866645" cy="79079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779068" y="258521"/>
            <a:ext cx="8159750" cy="5577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 indent="100330">
              <a:lnSpc>
                <a:spcPct val="100000"/>
              </a:lnSpc>
              <a:spcBef>
                <a:spcPts val="110"/>
              </a:spcBef>
              <a:buFont typeface="Tahoma"/>
              <a:buAutoNum type="arabicPeriod" startAt="4"/>
              <a:tabLst>
                <a:tab pos="58102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top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layer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rodded,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i="1" spc="-52" baseline="40277" dirty="0">
                <a:solidFill>
                  <a:srgbClr val="FFFFFF"/>
                </a:solidFill>
                <a:latin typeface="Arial"/>
                <a:cs typeface="Arial"/>
              </a:rPr>
              <a:t>PAGE=17 </a:t>
            </a:r>
            <a:r>
              <a:rPr sz="3000" i="1" spc="-810" baseline="402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concrete should be struck off level with a trowel.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28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mortar</a:t>
            </a:r>
            <a:r>
              <a:rPr sz="28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28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28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leaked</a:t>
            </a:r>
            <a:r>
              <a:rPr sz="28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out</a:t>
            </a:r>
            <a:r>
              <a:rPr sz="28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28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base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plate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mould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cleaned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away.</a:t>
            </a:r>
            <a:endParaRPr sz="2800">
              <a:latin typeface="Tahoma"/>
              <a:cs typeface="Tahoma"/>
            </a:endParaRPr>
          </a:p>
          <a:p>
            <a:pPr marL="38100" marR="664845">
              <a:lnSpc>
                <a:spcPct val="100000"/>
              </a:lnSpc>
              <a:spcBef>
                <a:spcPts val="5"/>
              </a:spcBef>
              <a:buFont typeface="Tahoma"/>
              <a:buAutoNum type="arabicPeriod" startAt="4"/>
              <a:tabLst>
                <a:tab pos="483234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mould is then removed by raising it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slowly and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carefully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vertical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direction.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removal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mould,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subside.</a:t>
            </a:r>
            <a:endParaRPr sz="2800">
              <a:latin typeface="Tahoma"/>
              <a:cs typeface="Tahoma"/>
            </a:endParaRPr>
          </a:p>
          <a:p>
            <a:pPr marL="38100" marR="604520">
              <a:lnSpc>
                <a:spcPct val="100000"/>
              </a:lnSpc>
              <a:spcBef>
                <a:spcPts val="5"/>
              </a:spcBef>
              <a:buFont typeface="Tahoma"/>
              <a:buAutoNum type="arabicPeriod" startAt="4"/>
              <a:tabLst>
                <a:tab pos="48260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Slump is measured immediately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determining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vertical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distance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between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height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mould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and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highest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point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specimen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being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tested</a:t>
            </a:r>
            <a:endParaRPr sz="2800">
              <a:latin typeface="Tahoma"/>
              <a:cs typeface="Tahoma"/>
            </a:endParaRPr>
          </a:p>
          <a:p>
            <a:pPr marL="38100" marR="1541780">
              <a:lnSpc>
                <a:spcPct val="100000"/>
              </a:lnSpc>
              <a:spcBef>
                <a:spcPts val="5"/>
              </a:spcBef>
              <a:buFont typeface="Tahoma"/>
              <a:buAutoNum type="arabicPeriod" startAt="4"/>
              <a:tabLst>
                <a:tab pos="482600" algn="l"/>
              </a:tabLst>
            </a:pP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specimen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collapses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test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repeated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18</a:t>
            </a:fld>
            <a:endParaRPr spc="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777733" y="228345"/>
            <a:ext cx="9842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0" dirty="0"/>
              <a:t>PA</a:t>
            </a:r>
            <a:r>
              <a:rPr spc="-45" dirty="0"/>
              <a:t>G</a:t>
            </a:r>
            <a:r>
              <a:rPr spc="240" dirty="0"/>
              <a:t>E</a:t>
            </a:r>
            <a:r>
              <a:rPr spc="-50" dirty="0"/>
              <a:t>=</a:t>
            </a:r>
            <a:r>
              <a:rPr spc="-45" dirty="0"/>
              <a:t>1</a:t>
            </a:r>
            <a:r>
              <a:rPr spc="-140" dirty="0"/>
              <a:t>8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19</a:t>
            </a:fld>
            <a:endParaRPr spc="10" dirty="0"/>
          </a:p>
        </p:txBody>
      </p:sp>
      <p:sp>
        <p:nvSpPr>
          <p:cNvPr id="20" name="object 20"/>
          <p:cNvSpPr txBox="1"/>
          <p:nvPr/>
        </p:nvSpPr>
        <p:spPr>
          <a:xfrm>
            <a:off x="460044" y="1095832"/>
            <a:ext cx="8279130" cy="4723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78765">
              <a:lnSpc>
                <a:spcPct val="100000"/>
              </a:lnSpc>
              <a:spcBef>
                <a:spcPts val="110"/>
              </a:spcBef>
            </a:pP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slump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subsidence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concrete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cone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after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mould </a:t>
            </a:r>
            <a:r>
              <a:rPr sz="2800" spc="7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lifted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up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give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following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three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results:</a:t>
            </a:r>
            <a:endParaRPr sz="2800">
              <a:latin typeface="Tahoma"/>
              <a:cs typeface="Tahoma"/>
            </a:endParaRPr>
          </a:p>
          <a:p>
            <a:pPr marL="12700" marR="89535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54038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True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slump------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subside</a:t>
            </a:r>
            <a:r>
              <a:rPr sz="2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evenly,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it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known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true</a:t>
            </a:r>
            <a:r>
              <a:rPr sz="2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slump.</a:t>
            </a:r>
            <a:endParaRPr sz="2800">
              <a:latin typeface="Tahoma"/>
              <a:cs typeface="Tahoma"/>
            </a:endParaRPr>
          </a:p>
          <a:p>
            <a:pPr marL="12700" marR="57785">
              <a:lnSpc>
                <a:spcPct val="100000"/>
              </a:lnSpc>
              <a:buAutoNum type="alphaLcParenBoth"/>
              <a:tabLst>
                <a:tab pos="548640" algn="l"/>
              </a:tabLst>
            </a:pPr>
            <a:r>
              <a:rPr sz="2800" spc="55" dirty="0">
                <a:solidFill>
                  <a:srgbClr val="FFFFFF"/>
                </a:solidFill>
                <a:latin typeface="Tahoma"/>
                <a:cs typeface="Tahoma"/>
              </a:rPr>
              <a:t>shear</a:t>
            </a:r>
            <a:r>
              <a:rPr sz="2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slump-----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half</a:t>
            </a:r>
            <a:r>
              <a:rPr sz="2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slides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down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soon</a:t>
            </a:r>
            <a:r>
              <a:rPr sz="2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mould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removed.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527685" algn="l"/>
              </a:tabLst>
            </a:pPr>
            <a:r>
              <a:rPr sz="2800" spc="55" dirty="0">
                <a:solidFill>
                  <a:srgbClr val="FFFFFF"/>
                </a:solidFill>
                <a:latin typeface="Tahoma"/>
                <a:cs typeface="Tahoma"/>
              </a:rPr>
              <a:t>collapse</a:t>
            </a:r>
            <a:r>
              <a:rPr sz="2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slump-----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slides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down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2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soon </a:t>
            </a:r>
            <a:r>
              <a:rPr sz="2800" spc="12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u="heavy" spc="-25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h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mould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removed 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it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known </a:t>
            </a:r>
            <a:r>
              <a:rPr sz="2800" spc="12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8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ollapse</a:t>
            </a:r>
            <a:r>
              <a:rPr sz="28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lu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p.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1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ery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7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ult</a:t>
            </a:r>
            <a:r>
              <a:rPr sz="2800" spc="-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easure.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6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150" dirty="0">
                <a:solidFill>
                  <a:srgbClr val="FFFFFF"/>
                </a:solidFill>
                <a:latin typeface="Tahoma"/>
                <a:cs typeface="Tahoma"/>
              </a:rPr>
              <a:t>t  </a:t>
            </a:r>
            <a:r>
              <a:rPr sz="2800" spc="55" dirty="0">
                <a:solidFill>
                  <a:srgbClr val="FFFFFF"/>
                </a:solidFill>
                <a:latin typeface="Tahoma"/>
                <a:cs typeface="Tahoma"/>
              </a:rPr>
              <a:t>occurs</a:t>
            </a:r>
            <a:r>
              <a:rPr sz="2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wet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mixes.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7263" y="289610"/>
            <a:ext cx="8761221" cy="1229690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42645" y="440562"/>
            <a:ext cx="806513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i="0" u="heavy" spc="16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WORKABILITY</a:t>
            </a:r>
            <a:r>
              <a:rPr sz="4400" i="0" u="heavy" spc="-10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4400" i="0" u="heavy" spc="34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OF</a:t>
            </a:r>
            <a:r>
              <a:rPr sz="4400" i="0" u="heavy" spc="-18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4400" i="0" u="heavy" spc="38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CONCRETE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2544" y="1057655"/>
            <a:ext cx="8484235" cy="5189220"/>
            <a:chOff x="542544" y="1057655"/>
            <a:chExt cx="8484235" cy="518922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2544" y="1057655"/>
              <a:ext cx="8090661" cy="960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656" y="1545374"/>
              <a:ext cx="7639684" cy="678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5592" y="1911134"/>
              <a:ext cx="8130285" cy="6780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5592" y="2276894"/>
              <a:ext cx="8145526" cy="6780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5592" y="2642654"/>
              <a:ext cx="8041894" cy="6780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5592" y="3008414"/>
              <a:ext cx="8480806" cy="6780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5592" y="3374174"/>
              <a:ext cx="5637022" cy="6780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5592" y="3739934"/>
              <a:ext cx="7468997" cy="6780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5592" y="4105694"/>
              <a:ext cx="1692910" cy="6780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94104" y="4471454"/>
              <a:ext cx="4658741" cy="67801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94104" y="4837214"/>
              <a:ext cx="4109974" cy="6780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94104" y="5202935"/>
              <a:ext cx="3893566" cy="678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4104" y="5568696"/>
              <a:ext cx="3677285" cy="67801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724916" y="1631060"/>
            <a:ext cx="792480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0"/>
              </a:spcBef>
              <a:tabLst>
                <a:tab pos="354076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important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its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stage.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simple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terms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defined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“the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ease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 mixed,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transported,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placed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compacted”.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 has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defined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amount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place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compact	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thoroughly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associated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following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four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concepts:</a:t>
            </a:r>
            <a:endParaRPr sz="2400">
              <a:latin typeface="Tahoma"/>
              <a:cs typeface="Tahoma"/>
            </a:endParaRPr>
          </a:p>
          <a:p>
            <a:pPr marL="1061720" marR="2598420" indent="119380">
              <a:lnSpc>
                <a:spcPct val="100000"/>
              </a:lnSpc>
            </a:pPr>
            <a:r>
              <a:rPr sz="2400" u="heavy" spc="-380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.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Ease of flow (internal friction)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2.Prevention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segregation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3.Prevention of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harshness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4.Prevention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bleeding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45652" y="6290193"/>
            <a:ext cx="147955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2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06333" y="0"/>
            <a:ext cx="8724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i="1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i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=2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9456" y="932637"/>
            <a:ext cx="8727694" cy="90352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63397" y="1054049"/>
            <a:ext cx="82194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Degree</a:t>
            </a:r>
            <a:r>
              <a:rPr sz="3200" b="1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FFCC"/>
                </a:solidFill>
                <a:latin typeface="Tahoma"/>
                <a:cs typeface="Tahoma"/>
              </a:rPr>
              <a:t>of</a:t>
            </a:r>
            <a:r>
              <a:rPr sz="3200" b="1" spc="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FFCC"/>
                </a:solidFill>
                <a:latin typeface="Tahoma"/>
                <a:cs typeface="Tahoma"/>
              </a:rPr>
              <a:t>workability</a:t>
            </a:r>
            <a:r>
              <a:rPr sz="3200" b="1" spc="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w.r.t.</a:t>
            </a:r>
            <a:r>
              <a:rPr sz="3200" b="1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FFFFCC"/>
                </a:solidFill>
                <a:latin typeface="Tahoma"/>
                <a:cs typeface="Tahoma"/>
              </a:rPr>
              <a:t>slump</a:t>
            </a:r>
            <a:r>
              <a:rPr sz="3200" b="1" spc="3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CC"/>
                </a:solidFill>
                <a:latin typeface="Tahoma"/>
                <a:cs typeface="Tahoma"/>
              </a:rPr>
              <a:t>value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0" dirty="0"/>
              <a:t>PA</a:t>
            </a:r>
            <a:r>
              <a:rPr spc="-45" dirty="0"/>
              <a:t>G</a:t>
            </a:r>
            <a:r>
              <a:rPr spc="240" dirty="0"/>
              <a:t>E</a:t>
            </a:r>
            <a:r>
              <a:rPr spc="-50" dirty="0"/>
              <a:t>=</a:t>
            </a:r>
            <a:r>
              <a:rPr spc="-45" dirty="0"/>
              <a:t>1</a:t>
            </a:r>
            <a:r>
              <a:rPr spc="-140" dirty="0"/>
              <a:t>9</a:t>
            </a:r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1040" y="2231174"/>
            <a:ext cx="1119949" cy="67801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20239" y="2231174"/>
            <a:ext cx="2979166" cy="67801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71615" y="2231174"/>
            <a:ext cx="2010029" cy="678014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603504" y="3054134"/>
            <a:ext cx="662940" cy="1995170"/>
            <a:chOff x="603504" y="3054134"/>
            <a:chExt cx="662940" cy="199517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504" y="3054134"/>
              <a:ext cx="662749" cy="6780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504" y="3493046"/>
              <a:ext cx="662749" cy="6780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3504" y="3931958"/>
              <a:ext cx="662749" cy="6780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3504" y="4370870"/>
              <a:ext cx="659714" cy="678014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728216" y="2596934"/>
            <a:ext cx="7234555" cy="2452370"/>
            <a:chOff x="1728216" y="2596934"/>
            <a:chExt cx="7234555" cy="2452370"/>
          </a:xfrm>
        </p:grpSpPr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71616" y="2596934"/>
              <a:ext cx="1842389" cy="67801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8216" y="3054134"/>
              <a:ext cx="4478908" cy="6780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52216" y="3493046"/>
              <a:ext cx="738949" cy="678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87495" y="3493046"/>
              <a:ext cx="513359" cy="6780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97223" y="3493046"/>
              <a:ext cx="738949" cy="67801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52216" y="3931958"/>
              <a:ext cx="738949" cy="67801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87495" y="3931958"/>
              <a:ext cx="513359" cy="67801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97223" y="3931958"/>
              <a:ext cx="906602" cy="6780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57727" y="4370870"/>
              <a:ext cx="906602" cy="6780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60648" y="4370870"/>
              <a:ext cx="513359" cy="67801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70376" y="4370870"/>
              <a:ext cx="906602" cy="6780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09104" y="3054134"/>
              <a:ext cx="1647190" cy="67801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09104" y="3493046"/>
              <a:ext cx="1138237" cy="67801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09104" y="3931958"/>
              <a:ext cx="1653286" cy="67801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09104" y="4370870"/>
              <a:ext cx="1019390" cy="678014"/>
            </a:xfrm>
            <a:prstGeom prst="rect">
              <a:avLst/>
            </a:prstGeom>
          </p:spPr>
        </p:pic>
      </p:grp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595312" y="2271712"/>
          <a:ext cx="8272780" cy="262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4343400"/>
                <a:gridCol w="2667000"/>
              </a:tblGrid>
              <a:tr h="823087"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4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S.No.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Slump</a:t>
                      </a:r>
                      <a:r>
                        <a:rPr sz="2400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value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mm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1277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Degree of 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rk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bili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74063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4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2.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3.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4.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(compacting</a:t>
                      </a:r>
                      <a:r>
                        <a:rPr sz="2400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factor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is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suitable)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61671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25-75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6167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50-100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5220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100-150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15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4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Very</a:t>
                      </a:r>
                      <a:r>
                        <a:rPr sz="2400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low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33159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Low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331595" marR="266065">
                        <a:lnSpc>
                          <a:spcPct val="120000"/>
                        </a:lnSpc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Medium  High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20</a:t>
            </a:fld>
            <a:endParaRPr spc="1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3977640" y="0"/>
            <a:ext cx="1513205" cy="601980"/>
            <a:chOff x="3977640" y="0"/>
            <a:chExt cx="1513205" cy="60198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77640" y="0"/>
              <a:ext cx="1235760" cy="6018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9744" y="0"/>
              <a:ext cx="513359" cy="6018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19472" y="0"/>
              <a:ext cx="571271" cy="601852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159122" y="7366"/>
            <a:ext cx="1134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5" dirty="0">
                <a:solidFill>
                  <a:srgbClr val="FFFFCC"/>
                </a:solidFill>
                <a:latin typeface="Tahoma"/>
                <a:cs typeface="Tahoma"/>
              </a:rPr>
              <a:t>Table</a:t>
            </a:r>
            <a:r>
              <a:rPr sz="2400" i="0" spc="-7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i="0" spc="-5" dirty="0">
                <a:solidFill>
                  <a:srgbClr val="FFFFCC"/>
                </a:solidFill>
                <a:latin typeface="Tahoma"/>
                <a:cs typeface="Tahoma"/>
              </a:rPr>
              <a:t>-2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1791" y="289598"/>
            <a:ext cx="8224774" cy="67801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02030" y="372821"/>
            <a:ext cx="7846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Recommended</a:t>
            </a:r>
            <a:r>
              <a:rPr sz="2400" spc="-4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slumps</a:t>
            </a: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CC"/>
                </a:solidFill>
                <a:latin typeface="Tahoma"/>
                <a:cs typeface="Tahoma"/>
              </a:rPr>
              <a:t>for </a:t>
            </a: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placement</a:t>
            </a:r>
            <a:r>
              <a:rPr sz="2400" spc="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CC"/>
                </a:solidFill>
                <a:latin typeface="Tahoma"/>
                <a:cs typeface="Tahoma"/>
              </a:rPr>
              <a:t>in</a:t>
            </a:r>
            <a:r>
              <a:rPr sz="2400" spc="-2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various</a:t>
            </a:r>
            <a:r>
              <a:rPr sz="2400" spc="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CC"/>
                </a:solidFill>
                <a:latin typeface="Tahoma"/>
                <a:cs typeface="Tahoma"/>
              </a:rPr>
              <a:t>conditions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01533" y="179577"/>
            <a:ext cx="11360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2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spc="1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spc="-31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7056" y="789381"/>
            <a:ext cx="7783195" cy="626745"/>
            <a:chOff x="67056" y="789381"/>
            <a:chExt cx="7783195" cy="626745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56" y="789381"/>
              <a:ext cx="994981" cy="6261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5839" y="789381"/>
              <a:ext cx="2000885" cy="6261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30295" y="789381"/>
              <a:ext cx="2195830" cy="6261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39511" y="789381"/>
              <a:ext cx="2610485" cy="626160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2296" y="1560550"/>
            <a:ext cx="556082" cy="57127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056" y="3066237"/>
            <a:ext cx="610958" cy="626160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377696" y="3243122"/>
            <a:ext cx="857885" cy="498475"/>
            <a:chOff x="1377696" y="3243122"/>
            <a:chExt cx="857885" cy="498475"/>
          </a:xfrm>
        </p:grpSpPr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77696" y="3243122"/>
              <a:ext cx="540804" cy="49817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15440" y="3243122"/>
              <a:ext cx="382371" cy="49817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94688" y="3243122"/>
              <a:ext cx="540804" cy="498170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432047" y="3462578"/>
            <a:ext cx="684060" cy="48902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7056" y="4172661"/>
            <a:ext cx="610958" cy="62616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7056" y="5407152"/>
            <a:ext cx="607860" cy="623125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045463" y="1124661"/>
            <a:ext cx="7429500" cy="5097780"/>
            <a:chOff x="1045463" y="1124661"/>
            <a:chExt cx="7429500" cy="5097780"/>
          </a:xfrm>
        </p:grpSpPr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41903" y="1124661"/>
              <a:ext cx="1699133" cy="6261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45463" y="1572793"/>
              <a:ext cx="2147189" cy="48600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45463" y="1831873"/>
              <a:ext cx="1321053" cy="4860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36975" y="1612442"/>
              <a:ext cx="1113840" cy="48902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79263" y="1624596"/>
              <a:ext cx="415848" cy="4006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79263" y="1935492"/>
              <a:ext cx="455447" cy="400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33999" y="1572793"/>
              <a:ext cx="1933828" cy="48600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33999" y="1883689"/>
              <a:ext cx="1860677" cy="48600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54879" y="2194585"/>
              <a:ext cx="3244342" cy="48600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79263" y="2645676"/>
              <a:ext cx="415848" cy="40067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33999" y="2593873"/>
              <a:ext cx="1653286" cy="4860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779263" y="2956572"/>
              <a:ext cx="455447" cy="40067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33999" y="2904769"/>
              <a:ext cx="2006853" cy="4860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754879" y="3215665"/>
              <a:ext cx="1516252" cy="48600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54879" y="3526561"/>
              <a:ext cx="2086228" cy="48600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754879" y="3837457"/>
              <a:ext cx="2177542" cy="48600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62455" y="4233722"/>
              <a:ext cx="534758" cy="48902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00200" y="4233722"/>
              <a:ext cx="376237" cy="48902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79447" y="4233722"/>
              <a:ext cx="653592" cy="48902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432047" y="4751882"/>
              <a:ext cx="1049858" cy="48902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779263" y="4245876"/>
              <a:ext cx="415848" cy="40067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33999" y="4194073"/>
              <a:ext cx="3140709" cy="4860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33999" y="4453153"/>
              <a:ext cx="2842132" cy="4860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779263" y="4815852"/>
              <a:ext cx="455447" cy="400672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333999" y="4764049"/>
              <a:ext cx="1951990" cy="48600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754879" y="5074945"/>
              <a:ext cx="2329942" cy="48600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19784" y="5425440"/>
              <a:ext cx="647471" cy="4860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76400" y="5425440"/>
              <a:ext cx="370103" cy="48600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755647" y="5425440"/>
              <a:ext cx="644448" cy="48600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432047" y="5489447"/>
              <a:ext cx="732828" cy="49204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79263" y="5477255"/>
              <a:ext cx="415848" cy="40067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333999" y="5425440"/>
              <a:ext cx="1214437" cy="48600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754879" y="5736335"/>
              <a:ext cx="1135202" cy="4860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599175" y="5736335"/>
              <a:ext cx="370103" cy="48600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678423" y="5736335"/>
              <a:ext cx="1202258" cy="486003"/>
            </a:xfrm>
            <a:prstGeom prst="rect">
              <a:avLst/>
            </a:prstGeom>
          </p:spPr>
        </p:pic>
      </p:grpSp>
      <p:graphicFrame>
        <p:nvGraphicFramePr>
          <p:cNvPr id="77" name="object 77"/>
          <p:cNvGraphicFramePr>
            <a:graphicFrameLocks noGrp="1"/>
          </p:cNvGraphicFramePr>
          <p:nvPr/>
        </p:nvGraphicFramePr>
        <p:xfrm>
          <a:off x="138112" y="823912"/>
          <a:ext cx="8653780" cy="5432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800"/>
                <a:gridCol w="2035175"/>
                <a:gridCol w="1673225"/>
                <a:gridCol w="3962400"/>
              </a:tblGrid>
              <a:tr h="76212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S.NO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Slump</a:t>
                      </a:r>
                      <a:r>
                        <a:rPr sz="220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22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mm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Degree</a:t>
                      </a:r>
                      <a:r>
                        <a:rPr sz="220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</a:t>
                      </a:r>
                      <a:endParaRPr sz="2200">
                        <a:latin typeface="Tahoma"/>
                        <a:cs typeface="Tahom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workability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72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Placing</a:t>
                      </a:r>
                      <a:r>
                        <a:rPr sz="220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Conditions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2082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(compacting</a:t>
                      </a:r>
                      <a:r>
                        <a:rPr sz="1700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factor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is</a:t>
                      </a:r>
                      <a:r>
                        <a:rPr sz="17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suitable)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7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Very</a:t>
                      </a:r>
                      <a:r>
                        <a:rPr sz="17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low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1830" indent="-579755">
                        <a:lnSpc>
                          <a:spcPct val="100000"/>
                        </a:lnSpc>
                        <a:spcBef>
                          <a:spcPts val="345"/>
                        </a:spcBef>
                        <a:buClr>
                          <a:srgbClr val="FFCC00"/>
                        </a:buClr>
                        <a:buSzPct val="79411"/>
                        <a:buAutoNum type="romanLcParenBoth"/>
                        <a:tabLst>
                          <a:tab pos="671830" algn="l"/>
                          <a:tab pos="672465" algn="l"/>
                        </a:tabLst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Blinding</a:t>
                      </a:r>
                      <a:r>
                        <a:rPr sz="17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concrete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671830" indent="-579755">
                        <a:lnSpc>
                          <a:spcPct val="100000"/>
                        </a:lnSpc>
                        <a:spcBef>
                          <a:spcPts val="409"/>
                        </a:spcBef>
                        <a:buClr>
                          <a:srgbClr val="FFCC00"/>
                        </a:buClr>
                        <a:buSzPct val="79411"/>
                        <a:buAutoNum type="romanLcParenBoth"/>
                        <a:tabLst>
                          <a:tab pos="671830" algn="l"/>
                          <a:tab pos="672465" algn="l"/>
                        </a:tabLst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Shallow</a:t>
                      </a:r>
                      <a:r>
                        <a:rPr sz="1700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sections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747395" indent="-655320">
                        <a:lnSpc>
                          <a:spcPct val="100000"/>
                        </a:lnSpc>
                        <a:spcBef>
                          <a:spcPts val="409"/>
                        </a:spcBef>
                        <a:buAutoNum type="romanLcParenBoth"/>
                        <a:tabLst>
                          <a:tab pos="747395" algn="l"/>
                          <a:tab pos="748030" algn="l"/>
                        </a:tabLst>
                      </a:pPr>
                      <a:r>
                        <a:rPr sz="17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Pavements</a:t>
                      </a:r>
                      <a:r>
                        <a:rPr sz="17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using</a:t>
                      </a:r>
                      <a:r>
                        <a:rPr sz="17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pavers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00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6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2.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57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424180">
                        <a:lnSpc>
                          <a:spcPct val="100000"/>
                        </a:lnSpc>
                      </a:pPr>
                      <a:r>
                        <a:rPr sz="17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25-75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4259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Low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1830" indent="-579755">
                        <a:lnSpc>
                          <a:spcPct val="100000"/>
                        </a:lnSpc>
                        <a:spcBef>
                          <a:spcPts val="350"/>
                        </a:spcBef>
                        <a:buClr>
                          <a:srgbClr val="FFCC00"/>
                        </a:buClr>
                        <a:buSzPct val="79411"/>
                        <a:buAutoNum type="romanLcParenBoth"/>
                        <a:tabLst>
                          <a:tab pos="671830" algn="l"/>
                          <a:tab pos="672465" algn="l"/>
                        </a:tabLst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Mass</a:t>
                      </a:r>
                      <a:r>
                        <a:rPr sz="17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concrete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671830" indent="-579755">
                        <a:lnSpc>
                          <a:spcPct val="100000"/>
                        </a:lnSpc>
                        <a:spcBef>
                          <a:spcPts val="409"/>
                        </a:spcBef>
                        <a:buClr>
                          <a:srgbClr val="FFCC00"/>
                        </a:buClr>
                        <a:buSzPct val="79411"/>
                        <a:buAutoNum type="romanLcParenBoth"/>
                        <a:tabLst>
                          <a:tab pos="671830" algn="l"/>
                          <a:tab pos="672465" algn="l"/>
                        </a:tabLst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Lightly</a:t>
                      </a:r>
                      <a:r>
                        <a:rPr sz="17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reinforced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677545" indent="-585470">
                        <a:lnSpc>
                          <a:spcPct val="100000"/>
                        </a:lnSpc>
                        <a:spcBef>
                          <a:spcPts val="409"/>
                        </a:spcBef>
                        <a:buAutoNum type="romanLcParenBoth"/>
                        <a:tabLst>
                          <a:tab pos="677545" algn="l"/>
                          <a:tab pos="678180" algn="l"/>
                        </a:tabLst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Floors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686435" indent="-594360">
                        <a:lnSpc>
                          <a:spcPct val="100000"/>
                        </a:lnSpc>
                        <a:spcBef>
                          <a:spcPts val="405"/>
                        </a:spcBef>
                        <a:buAutoNum type="romanLcParenBoth"/>
                        <a:tabLst>
                          <a:tab pos="686435" algn="l"/>
                          <a:tab pos="687070" algn="l"/>
                        </a:tabLst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Canal</a:t>
                      </a:r>
                      <a:r>
                        <a:rPr sz="170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linings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708025" indent="-615950">
                        <a:lnSpc>
                          <a:spcPct val="100000"/>
                        </a:lnSpc>
                        <a:spcBef>
                          <a:spcPts val="409"/>
                        </a:spcBef>
                        <a:buAutoNum type="romanLcParenBoth"/>
                        <a:tabLst>
                          <a:tab pos="708025" algn="l"/>
                          <a:tab pos="708660" algn="l"/>
                        </a:tabLst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Strip</a:t>
                      </a:r>
                      <a:r>
                        <a:rPr sz="1700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footings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23151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3.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7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50-100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4259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Medium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1830" marR="503555" indent="-579120">
                        <a:lnSpc>
                          <a:spcPct val="100000"/>
                        </a:lnSpc>
                        <a:spcBef>
                          <a:spcPts val="355"/>
                        </a:spcBef>
                        <a:buClr>
                          <a:srgbClr val="FFCC00"/>
                        </a:buClr>
                        <a:buSzPct val="79411"/>
                        <a:buAutoNum type="romanLcParenBoth"/>
                        <a:tabLst>
                          <a:tab pos="671830" algn="l"/>
                          <a:tab pos="672465" algn="l"/>
                        </a:tabLst>
                      </a:pPr>
                      <a:r>
                        <a:rPr sz="17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Heavily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reinforced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sections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 </a:t>
                      </a:r>
                      <a:r>
                        <a:rPr sz="1700" spc="-5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slabs,beams,walls,columns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671830" indent="-579755">
                        <a:lnSpc>
                          <a:spcPct val="100000"/>
                        </a:lnSpc>
                        <a:spcBef>
                          <a:spcPts val="409"/>
                        </a:spcBef>
                        <a:buClr>
                          <a:srgbClr val="FFCC00"/>
                        </a:buClr>
                        <a:buSzPct val="79411"/>
                        <a:buAutoNum type="romanLcParenBoth"/>
                        <a:tabLst>
                          <a:tab pos="671830" algn="l"/>
                          <a:tab pos="672465" algn="l"/>
                        </a:tabLst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Pumped</a:t>
                      </a:r>
                      <a:r>
                        <a:rPr sz="17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concrete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747395" indent="-655320">
                        <a:lnSpc>
                          <a:spcPct val="100000"/>
                        </a:lnSpc>
                        <a:spcBef>
                          <a:spcPts val="409"/>
                        </a:spcBef>
                        <a:buAutoNum type="romanLcParenBoth"/>
                        <a:tabLst>
                          <a:tab pos="747395" algn="l"/>
                          <a:tab pos="748030" algn="l"/>
                        </a:tabLst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Slip</a:t>
                      </a:r>
                      <a:r>
                        <a:rPr sz="17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form</a:t>
                      </a:r>
                      <a:r>
                        <a:rPr sz="17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work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8905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2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4.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100-150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High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1830" indent="-579755">
                        <a:lnSpc>
                          <a:spcPct val="100000"/>
                        </a:lnSpc>
                        <a:spcBef>
                          <a:spcPts val="360"/>
                        </a:spcBef>
                        <a:buClr>
                          <a:srgbClr val="FFCC00"/>
                        </a:buClr>
                        <a:buSzPct val="79411"/>
                        <a:buAutoNum type="romanLcParenBoth"/>
                        <a:tabLst>
                          <a:tab pos="671830" algn="l"/>
                          <a:tab pos="672465" algn="l"/>
                        </a:tabLst>
                      </a:pPr>
                      <a:r>
                        <a:rPr sz="17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Trench</a:t>
                      </a:r>
                      <a:r>
                        <a:rPr sz="17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fill</a:t>
                      </a:r>
                      <a:endParaRPr sz="1700">
                        <a:latin typeface="Tahoma"/>
                        <a:cs typeface="Tahoma"/>
                      </a:endParaRPr>
                    </a:p>
                    <a:p>
                      <a:pPr marL="765175" indent="-673100">
                        <a:lnSpc>
                          <a:spcPct val="100000"/>
                        </a:lnSpc>
                        <a:spcBef>
                          <a:spcPts val="405"/>
                        </a:spcBef>
                        <a:buAutoNum type="romanLcParenBoth"/>
                        <a:tabLst>
                          <a:tab pos="765175" algn="l"/>
                          <a:tab pos="765810" algn="l"/>
                        </a:tabLst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in-situ</a:t>
                      </a:r>
                      <a:r>
                        <a:rPr sz="170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piling</a:t>
                      </a:r>
                      <a:endParaRPr sz="17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21</a:t>
            </a:fld>
            <a:endParaRPr spc="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3974591"/>
              <a:ext cx="554735" cy="201777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5800" y="0"/>
            <a:ext cx="7804150" cy="1180846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021486" y="113741"/>
            <a:ext cx="71037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0" u="heavy" spc="-1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COMPACTING</a:t>
            </a:r>
            <a:r>
              <a:rPr sz="4400" i="0" u="heavy" spc="1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4400" i="0" u="heavy" spc="-1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FACTOR</a:t>
            </a:r>
            <a:r>
              <a:rPr sz="4400" i="0" u="heavy" spc="3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4400" i="0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TEST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96240" y="719378"/>
            <a:ext cx="8529955" cy="5573395"/>
            <a:chOff x="396240" y="719378"/>
            <a:chExt cx="8529955" cy="557339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1080" y="719378"/>
              <a:ext cx="7133590" cy="926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9304" y="859574"/>
              <a:ext cx="6252718" cy="6780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6240" y="1225334"/>
              <a:ext cx="8051165" cy="6780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6240" y="1591094"/>
              <a:ext cx="3543046" cy="6780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6240" y="1956854"/>
              <a:ext cx="1717420" cy="6780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9120" y="2374391"/>
              <a:ext cx="1351534" cy="558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09928" y="1956854"/>
              <a:ext cx="7182484" cy="6780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6240" y="2322614"/>
              <a:ext cx="8279765" cy="6780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6240" y="2688374"/>
              <a:ext cx="7877429" cy="67801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6240" y="3054134"/>
              <a:ext cx="7557261" cy="6780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6240" y="3419894"/>
              <a:ext cx="8529574" cy="678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6240" y="3785654"/>
              <a:ext cx="8273542" cy="6780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6240" y="4151414"/>
              <a:ext cx="8340598" cy="67801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6240" y="4517174"/>
              <a:ext cx="7773797" cy="67801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6240" y="4882933"/>
              <a:ext cx="8261350" cy="67801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6240" y="5248655"/>
              <a:ext cx="8492998" cy="6780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6240" y="5614416"/>
              <a:ext cx="3293110" cy="678014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75868" y="945007"/>
            <a:ext cx="8051165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9425" indent="89281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developed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Road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Research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Laboratory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mainly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used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laboratory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determine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Principle.</a:t>
            </a:r>
            <a:r>
              <a:rPr sz="24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defined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amount of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to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place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compact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thoroughly.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It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not easy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measure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amount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fully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compact</a:t>
            </a:r>
            <a:r>
              <a:rPr sz="24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it.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simpler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apply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standard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amount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measure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its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degree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compaction.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is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applied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by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dropping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through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standard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height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cylindrical</a:t>
            </a:r>
            <a:r>
              <a:rPr sz="2400" u="dbl" spc="5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container.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compaction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cylindrical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container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produced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destruction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kinetic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energy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falling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concrete.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degree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compaction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termed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compaction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factor.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22</a:t>
            </a:fld>
            <a:endParaRPr spc="10" dirty="0"/>
          </a:p>
        </p:txBody>
      </p:sp>
      <p:sp>
        <p:nvSpPr>
          <p:cNvPr id="41" name="object 41"/>
          <p:cNvSpPr txBox="1"/>
          <p:nvPr/>
        </p:nvSpPr>
        <p:spPr>
          <a:xfrm>
            <a:off x="7853933" y="0"/>
            <a:ext cx="9836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i="1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i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80" dirty="0">
                <a:solidFill>
                  <a:srgbClr val="FFFFFF"/>
                </a:solidFill>
                <a:latin typeface="Calibri"/>
                <a:cs typeface="Calibri"/>
              </a:rPr>
              <a:t>=21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5" y="637006"/>
            <a:ext cx="8535670" cy="5753100"/>
            <a:chOff x="158495" y="637006"/>
            <a:chExt cx="8535670" cy="5753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5" y="637006"/>
              <a:ext cx="1549654" cy="5712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95" y="987552"/>
              <a:ext cx="1244904" cy="530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4751" y="637006"/>
              <a:ext cx="7112254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95" y="941806"/>
              <a:ext cx="7785861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495" y="1246606"/>
              <a:ext cx="6450964" cy="5712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495" y="1551406"/>
              <a:ext cx="2470277" cy="5712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9512" y="1856206"/>
              <a:ext cx="4192397" cy="571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8759" y="2161006"/>
              <a:ext cx="4634230" cy="57127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8759" y="2465806"/>
              <a:ext cx="3552190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495" y="2770606"/>
              <a:ext cx="2396998" cy="5712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8759" y="3075406"/>
              <a:ext cx="4192397" cy="5712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8759" y="3380206"/>
              <a:ext cx="4634230" cy="5712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8759" y="3685006"/>
              <a:ext cx="3552190" cy="5712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495" y="3989806"/>
              <a:ext cx="1671574" cy="5712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8759" y="4294606"/>
              <a:ext cx="3722878" cy="5712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8759" y="4599406"/>
              <a:ext cx="3494278" cy="571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9512" y="4904206"/>
              <a:ext cx="7264654" cy="5712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01240" y="5209032"/>
              <a:ext cx="4055110" cy="5712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1768" y="5513832"/>
              <a:ext cx="3210941" cy="5712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39184" y="5513832"/>
              <a:ext cx="4329429" cy="5712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42744" y="5818632"/>
              <a:ext cx="1363853" cy="57127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07340" y="0"/>
            <a:ext cx="8530590" cy="622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000" i="1" spc="10" dirty="0">
                <a:solidFill>
                  <a:srgbClr val="FFFFFF"/>
                </a:solidFill>
                <a:latin typeface="Calibri"/>
                <a:cs typeface="Calibri"/>
              </a:rPr>
              <a:t>PAGE=22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alibri"/>
              <a:cs typeface="Calibri"/>
            </a:endParaRPr>
          </a:p>
          <a:p>
            <a:pPr marL="12700" marR="539115">
              <a:lnSpc>
                <a:spcPct val="100000"/>
              </a:lnSpc>
              <a:spcBef>
                <a:spcPts val="5"/>
              </a:spcBef>
            </a:pP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Apparatus.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apparatus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used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apparatus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consists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000" spc="-6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two hoppers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vertically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above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cylindrical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container.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dimensions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hoppers and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cylinder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follows: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Upper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hopper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(A)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1616075" indent="-332740">
              <a:lnSpc>
                <a:spcPct val="100000"/>
              </a:lnSpc>
              <a:buAutoNum type="romanLcParenBoth"/>
              <a:tabLst>
                <a:tab pos="1616710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Top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internal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diameter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=254mm</a:t>
            </a:r>
            <a:endParaRPr sz="2000">
              <a:latin typeface="Tahoma"/>
              <a:cs typeface="Tahoma"/>
            </a:endParaRPr>
          </a:p>
          <a:p>
            <a:pPr marL="1753235" indent="-390525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1753870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Bottom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internal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diameter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=127mm</a:t>
            </a:r>
            <a:endParaRPr sz="2000">
              <a:latin typeface="Tahoma"/>
              <a:cs typeface="Tahoma"/>
            </a:endParaRPr>
          </a:p>
          <a:p>
            <a:pPr marL="1811020" indent="-448309">
              <a:lnSpc>
                <a:spcPct val="100000"/>
              </a:lnSpc>
              <a:buAutoNum type="romanLcParenBoth"/>
              <a:tabLst>
                <a:tab pos="1811655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Internal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height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=239mm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Lower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hopper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(B):</a:t>
            </a:r>
            <a:endParaRPr sz="2000">
              <a:latin typeface="Tahoma"/>
              <a:cs typeface="Tahoma"/>
            </a:endParaRPr>
          </a:p>
          <a:p>
            <a:pPr marL="1695450" indent="-332740">
              <a:lnSpc>
                <a:spcPct val="100000"/>
              </a:lnSpc>
              <a:buAutoNum type="romanLcParenBoth"/>
              <a:tabLst>
                <a:tab pos="1696085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Top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internal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diameter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=229mm</a:t>
            </a:r>
            <a:endParaRPr sz="2000">
              <a:latin typeface="Tahoma"/>
              <a:cs typeface="Tahoma"/>
            </a:endParaRPr>
          </a:p>
          <a:p>
            <a:pPr marL="1753235" indent="-390525">
              <a:lnSpc>
                <a:spcPct val="100000"/>
              </a:lnSpc>
              <a:buAutoNum type="romanLcParenBoth"/>
              <a:tabLst>
                <a:tab pos="1753870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Bottom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internal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diameter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=127mm</a:t>
            </a:r>
            <a:endParaRPr sz="2000">
              <a:latin typeface="Tahoma"/>
              <a:cs typeface="Tahoma"/>
            </a:endParaRPr>
          </a:p>
          <a:p>
            <a:pPr marL="1811020" indent="-448309">
              <a:lnSpc>
                <a:spcPct val="100000"/>
              </a:lnSpc>
              <a:buAutoNum type="romanLcParenBoth"/>
              <a:tabLst>
                <a:tab pos="1811655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Internal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height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=229mm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Cylinder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(C)</a:t>
            </a:r>
            <a:endParaRPr sz="2000">
              <a:latin typeface="Tahoma"/>
              <a:cs typeface="Tahoma"/>
            </a:endParaRPr>
          </a:p>
          <a:p>
            <a:pPr marL="1694814" indent="-332105">
              <a:lnSpc>
                <a:spcPct val="100000"/>
              </a:lnSpc>
              <a:buAutoNum type="romanLcParenBoth"/>
              <a:tabLst>
                <a:tab pos="1695450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Internal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diameter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=152mm</a:t>
            </a:r>
            <a:endParaRPr sz="2000">
              <a:latin typeface="Tahoma"/>
              <a:cs typeface="Tahoma"/>
            </a:endParaRPr>
          </a:p>
          <a:p>
            <a:pPr marL="1753235" indent="-390525">
              <a:lnSpc>
                <a:spcPct val="100000"/>
              </a:lnSpc>
              <a:buAutoNum type="romanLcParenBoth"/>
              <a:tabLst>
                <a:tab pos="1753870" algn="l"/>
              </a:tabLst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Internal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height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=305mm</a:t>
            </a:r>
            <a:endParaRPr sz="2000">
              <a:latin typeface="Tahoma"/>
              <a:cs typeface="Tahoma"/>
            </a:endParaRPr>
          </a:p>
          <a:p>
            <a:pPr marL="128397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Distance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bottom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upper hopper</a:t>
            </a:r>
            <a:r>
              <a:rPr sz="20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top of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lower</a:t>
            </a:r>
            <a:endParaRPr sz="2000">
              <a:latin typeface="Tahoma"/>
              <a:cs typeface="Tahoma"/>
            </a:endParaRPr>
          </a:p>
          <a:p>
            <a:pPr marL="215582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hopper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203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mm</a:t>
            </a:r>
            <a:endParaRPr sz="2000">
              <a:latin typeface="Tahoma"/>
              <a:cs typeface="Tahoma"/>
            </a:endParaRPr>
          </a:p>
          <a:p>
            <a:pPr marL="104648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Distance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bottom</a:t>
            </a:r>
            <a:r>
              <a:rPr sz="20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lower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hopper and top of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Cylinder</a:t>
            </a:r>
            <a:endParaRPr sz="2000">
              <a:latin typeface="Tahoma"/>
              <a:cs typeface="Tahoma"/>
            </a:endParaRPr>
          </a:p>
          <a:p>
            <a:pPr marL="199771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=203mm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23</a:t>
            </a:fld>
            <a:endParaRPr spc="1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906651" y="4909439"/>
              <a:ext cx="145415" cy="66040"/>
            </a:xfrm>
            <a:custGeom>
              <a:avLst/>
              <a:gdLst/>
              <a:ahLst/>
              <a:cxnLst/>
              <a:rect l="l" t="t" r="r" b="b"/>
              <a:pathLst>
                <a:path w="145414" h="66039">
                  <a:moveTo>
                    <a:pt x="128587" y="46736"/>
                  </a:moveTo>
                  <a:lnTo>
                    <a:pt x="0" y="46736"/>
                  </a:lnTo>
                  <a:lnTo>
                    <a:pt x="0" y="65786"/>
                  </a:lnTo>
                  <a:lnTo>
                    <a:pt x="128587" y="65786"/>
                  </a:lnTo>
                  <a:lnTo>
                    <a:pt x="128587" y="46736"/>
                  </a:lnTo>
                  <a:close/>
                </a:path>
                <a:path w="145414" h="66039">
                  <a:moveTo>
                    <a:pt x="145034" y="19050"/>
                  </a:moveTo>
                  <a:lnTo>
                    <a:pt x="143383" y="0"/>
                  </a:lnTo>
                  <a:lnTo>
                    <a:pt x="15240" y="11049"/>
                  </a:lnTo>
                  <a:lnTo>
                    <a:pt x="16891" y="29972"/>
                  </a:lnTo>
                  <a:lnTo>
                    <a:pt x="145034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3974591"/>
              <a:ext cx="554735" cy="201777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51815" y="935774"/>
            <a:ext cx="7804150" cy="1409700"/>
            <a:chOff x="51815" y="935774"/>
            <a:chExt cx="7804150" cy="140970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815" y="935774"/>
              <a:ext cx="1848485" cy="67801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4695" y="1353311"/>
              <a:ext cx="1482598" cy="558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815" y="1301534"/>
              <a:ext cx="7804150" cy="678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815" y="1667294"/>
              <a:ext cx="3597910" cy="678014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31140" y="1021207"/>
            <a:ext cx="73317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u="heavy" spc="-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Procedure.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400" i="0" spc="-5" dirty="0">
                <a:latin typeface="Tahoma"/>
                <a:cs typeface="Tahoma"/>
              </a:rPr>
              <a:t>The</a:t>
            </a:r>
            <a:r>
              <a:rPr sz="2400" i="0" spc="5" dirty="0">
                <a:latin typeface="Tahoma"/>
                <a:cs typeface="Tahoma"/>
              </a:rPr>
              <a:t> </a:t>
            </a:r>
            <a:r>
              <a:rPr sz="2400" i="0" spc="-5" dirty="0">
                <a:latin typeface="Tahoma"/>
                <a:cs typeface="Tahoma"/>
              </a:rPr>
              <a:t>following</a:t>
            </a:r>
            <a:r>
              <a:rPr sz="2400" i="0" spc="-10" dirty="0">
                <a:latin typeface="Tahoma"/>
                <a:cs typeface="Tahoma"/>
              </a:rPr>
              <a:t> </a:t>
            </a:r>
            <a:r>
              <a:rPr sz="2400" i="0" spc="-5" dirty="0">
                <a:latin typeface="Tahoma"/>
                <a:cs typeface="Tahoma"/>
              </a:rPr>
              <a:t>procedure </a:t>
            </a:r>
            <a:r>
              <a:rPr sz="2400" i="0" dirty="0">
                <a:latin typeface="Tahoma"/>
                <a:cs typeface="Tahoma"/>
              </a:rPr>
              <a:t>is</a:t>
            </a:r>
            <a:r>
              <a:rPr sz="2400" i="0" spc="10" dirty="0">
                <a:latin typeface="Tahoma"/>
                <a:cs typeface="Tahoma"/>
              </a:rPr>
              <a:t> </a:t>
            </a:r>
            <a:r>
              <a:rPr sz="2400" i="0" spc="-10" dirty="0">
                <a:latin typeface="Tahoma"/>
                <a:cs typeface="Tahoma"/>
              </a:rPr>
              <a:t>adopted</a:t>
            </a:r>
            <a:r>
              <a:rPr sz="2400" i="0" spc="25" dirty="0">
                <a:latin typeface="Tahoma"/>
                <a:cs typeface="Tahoma"/>
              </a:rPr>
              <a:t> </a:t>
            </a:r>
            <a:r>
              <a:rPr sz="2400" i="0" spc="-5" dirty="0">
                <a:latin typeface="Tahoma"/>
                <a:cs typeface="Tahoma"/>
              </a:rPr>
              <a:t>for</a:t>
            </a:r>
            <a:r>
              <a:rPr sz="2400" i="0" spc="-15" dirty="0">
                <a:latin typeface="Tahoma"/>
                <a:cs typeface="Tahoma"/>
              </a:rPr>
              <a:t> </a:t>
            </a:r>
            <a:r>
              <a:rPr sz="2400" i="0" dirty="0">
                <a:latin typeface="Tahoma"/>
                <a:cs typeface="Tahoma"/>
              </a:rPr>
              <a:t>performing</a:t>
            </a:r>
            <a:r>
              <a:rPr sz="2400" i="0" spc="-15" dirty="0">
                <a:latin typeface="Tahoma"/>
                <a:cs typeface="Tahoma"/>
              </a:rPr>
              <a:t> </a:t>
            </a:r>
            <a:r>
              <a:rPr sz="2400" i="0" spc="-5" dirty="0">
                <a:latin typeface="Tahoma"/>
                <a:cs typeface="Tahoma"/>
              </a:rPr>
              <a:t>the </a:t>
            </a:r>
            <a:r>
              <a:rPr sz="2400" i="0" spc="-735" dirty="0">
                <a:latin typeface="Tahoma"/>
                <a:cs typeface="Tahoma"/>
              </a:rPr>
              <a:t> </a:t>
            </a:r>
            <a:r>
              <a:rPr sz="2400" i="0" spc="-10" dirty="0">
                <a:latin typeface="Tahoma"/>
                <a:cs typeface="Tahoma"/>
              </a:rPr>
              <a:t>compacting</a:t>
            </a:r>
            <a:r>
              <a:rPr sz="2400" i="0" spc="30" dirty="0">
                <a:latin typeface="Tahoma"/>
                <a:cs typeface="Tahoma"/>
              </a:rPr>
              <a:t> </a:t>
            </a:r>
            <a:r>
              <a:rPr sz="2400" i="0" spc="-10" dirty="0">
                <a:latin typeface="Tahoma"/>
                <a:cs typeface="Tahoma"/>
              </a:rPr>
              <a:t>factor</a:t>
            </a:r>
            <a:r>
              <a:rPr sz="2400" i="0" spc="10" dirty="0">
                <a:latin typeface="Tahoma"/>
                <a:cs typeface="Tahoma"/>
              </a:rPr>
              <a:t> </a:t>
            </a:r>
            <a:r>
              <a:rPr sz="2400" i="0" spc="-5" dirty="0">
                <a:latin typeface="Tahoma"/>
                <a:cs typeface="Tahoma"/>
              </a:rPr>
              <a:t>test.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815" y="2033054"/>
            <a:ext cx="9092565" cy="3604260"/>
            <a:chOff x="51815" y="2033054"/>
            <a:chExt cx="9092565" cy="360426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839" y="2033054"/>
              <a:ext cx="8054085" cy="6780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8327" y="2398813"/>
              <a:ext cx="8805672" cy="6780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815" y="2764573"/>
              <a:ext cx="9092183" cy="6780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2815" y="3130334"/>
              <a:ext cx="8127365" cy="6780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815" y="3496093"/>
              <a:ext cx="7764653" cy="67801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815" y="3861854"/>
              <a:ext cx="2049652" cy="6780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4839" y="4227614"/>
              <a:ext cx="7730998" cy="678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815" y="4593374"/>
              <a:ext cx="5121910" cy="6780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2815" y="4959095"/>
              <a:ext cx="7898765" cy="678014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31140" y="2119121"/>
            <a:ext cx="802957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64465" indent="-946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58800" algn="l"/>
                <a:tab pos="4045585" algn="l"/>
                <a:tab pos="7582534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oncrete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sam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per h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	A. 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2.Then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door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hopper	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opened.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sample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341757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drops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lower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hopper	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filling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overflowing.</a:t>
            </a:r>
            <a:endParaRPr sz="2400">
              <a:latin typeface="Tahoma"/>
              <a:cs typeface="Tahoma"/>
            </a:endParaRPr>
          </a:p>
          <a:p>
            <a:pPr marL="12700" marR="5080" lvl="1" indent="381000">
              <a:lnSpc>
                <a:spcPct val="100000"/>
              </a:lnSpc>
              <a:buAutoNum type="arabicPeriod" startAt="3"/>
              <a:tabLst>
                <a:tab pos="747395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trap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door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lower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hopper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then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opened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sample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falls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cylinder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also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filled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overflowing.</a:t>
            </a:r>
            <a:endParaRPr sz="2400">
              <a:latin typeface="Tahoma"/>
              <a:cs typeface="Tahoma"/>
            </a:endParaRPr>
          </a:p>
          <a:p>
            <a:pPr marL="12700" marR="206375" lvl="1" indent="57277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939800" algn="l"/>
                <a:tab pos="380746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 surplus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cement is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removed from the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top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cylinder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u="dbl" spc="360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help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a	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trowel.</a:t>
            </a:r>
            <a:endParaRPr sz="2400">
              <a:latin typeface="Tahoma"/>
              <a:cs typeface="Tahoma"/>
            </a:endParaRPr>
          </a:p>
          <a:p>
            <a:pPr marL="746760" lvl="1" indent="-35369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747395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outside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surface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cylinder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wiped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cleaned.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24</a:t>
            </a:fld>
            <a:endParaRPr spc="10" dirty="0"/>
          </a:p>
        </p:txBody>
      </p:sp>
      <p:sp>
        <p:nvSpPr>
          <p:cNvPr id="37" name="object 37"/>
          <p:cNvSpPr txBox="1"/>
          <p:nvPr/>
        </p:nvSpPr>
        <p:spPr>
          <a:xfrm>
            <a:off x="8006333" y="152145"/>
            <a:ext cx="9842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i="1" spc="-14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83540" y="557225"/>
            <a:ext cx="836866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spc="-15" dirty="0">
                <a:latin typeface="Tahoma"/>
                <a:cs typeface="Tahoma"/>
              </a:rPr>
              <a:t>6.</a:t>
            </a:r>
            <a:r>
              <a:rPr sz="2400" i="0" spc="-145" dirty="0">
                <a:latin typeface="Tahoma"/>
                <a:cs typeface="Tahoma"/>
              </a:rPr>
              <a:t> </a:t>
            </a:r>
            <a:r>
              <a:rPr sz="2400" i="0" spc="50" dirty="0">
                <a:latin typeface="Tahoma"/>
                <a:cs typeface="Tahoma"/>
              </a:rPr>
              <a:t>The</a:t>
            </a:r>
            <a:r>
              <a:rPr sz="2400" i="0" spc="-114" dirty="0">
                <a:latin typeface="Tahoma"/>
                <a:cs typeface="Tahoma"/>
              </a:rPr>
              <a:t> </a:t>
            </a:r>
            <a:r>
              <a:rPr sz="2400" i="0" spc="5" dirty="0">
                <a:latin typeface="Tahoma"/>
                <a:cs typeface="Tahoma"/>
              </a:rPr>
              <a:t>cylinder</a:t>
            </a:r>
            <a:r>
              <a:rPr sz="2400" i="0" spc="-65" dirty="0">
                <a:latin typeface="Tahoma"/>
                <a:cs typeface="Tahoma"/>
              </a:rPr>
              <a:t> </a:t>
            </a:r>
            <a:r>
              <a:rPr sz="2400" i="0" spc="55" dirty="0">
                <a:latin typeface="Tahoma"/>
                <a:cs typeface="Tahoma"/>
              </a:rPr>
              <a:t>is</a:t>
            </a:r>
            <a:r>
              <a:rPr sz="2400" i="0" spc="-80" dirty="0">
                <a:latin typeface="Tahoma"/>
                <a:cs typeface="Tahoma"/>
              </a:rPr>
              <a:t> </a:t>
            </a:r>
            <a:r>
              <a:rPr sz="2400" i="0" spc="-15" dirty="0">
                <a:latin typeface="Tahoma"/>
                <a:cs typeface="Tahoma"/>
              </a:rPr>
              <a:t>then</a:t>
            </a:r>
            <a:r>
              <a:rPr sz="2400" i="0" spc="-120" dirty="0">
                <a:latin typeface="Tahoma"/>
                <a:cs typeface="Tahoma"/>
              </a:rPr>
              <a:t> </a:t>
            </a:r>
            <a:r>
              <a:rPr sz="2400" i="0" spc="5" dirty="0">
                <a:latin typeface="Tahoma"/>
                <a:cs typeface="Tahoma"/>
              </a:rPr>
              <a:t>weighed</a:t>
            </a:r>
            <a:r>
              <a:rPr sz="2400" i="0" spc="-45" dirty="0">
                <a:latin typeface="Tahoma"/>
                <a:cs typeface="Tahoma"/>
              </a:rPr>
              <a:t> </a:t>
            </a:r>
            <a:r>
              <a:rPr sz="2400" i="0" spc="30" dirty="0">
                <a:latin typeface="Tahoma"/>
                <a:cs typeface="Tahoma"/>
              </a:rPr>
              <a:t>and</a:t>
            </a:r>
            <a:r>
              <a:rPr sz="2400" i="0" spc="-90" dirty="0">
                <a:latin typeface="Tahoma"/>
                <a:cs typeface="Tahoma"/>
              </a:rPr>
              <a:t> </a:t>
            </a:r>
            <a:r>
              <a:rPr sz="2400" i="0" spc="-75" dirty="0">
                <a:latin typeface="Tahoma"/>
                <a:cs typeface="Tahoma"/>
              </a:rPr>
              <a:t>it </a:t>
            </a:r>
            <a:r>
              <a:rPr sz="2400" i="0" spc="55" dirty="0">
                <a:latin typeface="Tahoma"/>
                <a:cs typeface="Tahoma"/>
              </a:rPr>
              <a:t>is</a:t>
            </a:r>
            <a:r>
              <a:rPr sz="2400" i="0" spc="-80" dirty="0">
                <a:latin typeface="Tahoma"/>
                <a:cs typeface="Tahoma"/>
              </a:rPr>
              <a:t> </a:t>
            </a:r>
            <a:r>
              <a:rPr sz="2400" i="0" spc="20" dirty="0">
                <a:latin typeface="Tahoma"/>
                <a:cs typeface="Tahoma"/>
              </a:rPr>
              <a:t>recorded</a:t>
            </a:r>
            <a:r>
              <a:rPr sz="2400" i="0" spc="-95" dirty="0">
                <a:latin typeface="Tahoma"/>
                <a:cs typeface="Tahoma"/>
              </a:rPr>
              <a:t> </a:t>
            </a:r>
            <a:r>
              <a:rPr sz="2400" i="0" spc="105" dirty="0">
                <a:latin typeface="Tahoma"/>
                <a:cs typeface="Tahoma"/>
              </a:rPr>
              <a:t>as</a:t>
            </a:r>
            <a:r>
              <a:rPr sz="2400" i="0" spc="-95" dirty="0">
                <a:latin typeface="Tahoma"/>
                <a:cs typeface="Tahoma"/>
              </a:rPr>
              <a:t> </a:t>
            </a:r>
            <a:r>
              <a:rPr sz="2400" i="0" spc="-30" dirty="0">
                <a:latin typeface="Tahoma"/>
                <a:cs typeface="Tahoma"/>
              </a:rPr>
              <a:t>weight</a:t>
            </a:r>
            <a:r>
              <a:rPr sz="2400" i="0" spc="-50" dirty="0">
                <a:latin typeface="Tahoma"/>
                <a:cs typeface="Tahoma"/>
              </a:rPr>
              <a:t> </a:t>
            </a:r>
            <a:r>
              <a:rPr sz="2400" i="0" spc="-30" dirty="0">
                <a:latin typeface="Tahoma"/>
                <a:cs typeface="Tahoma"/>
              </a:rPr>
              <a:t>of</a:t>
            </a:r>
            <a:endParaRPr sz="2400">
              <a:latin typeface="Tahoma"/>
              <a:cs typeface="Tahoma"/>
            </a:endParaRPr>
          </a:p>
          <a:p>
            <a:pPr marL="433070">
              <a:lnSpc>
                <a:spcPct val="100000"/>
              </a:lnSpc>
              <a:spcBef>
                <a:spcPts val="5"/>
              </a:spcBef>
            </a:pPr>
            <a:r>
              <a:rPr sz="2400" i="0" spc="-15" dirty="0">
                <a:latin typeface="Tahoma"/>
                <a:cs typeface="Tahoma"/>
              </a:rPr>
              <a:t>partially</a:t>
            </a:r>
            <a:r>
              <a:rPr sz="2400" i="0" spc="-90" dirty="0">
                <a:latin typeface="Tahoma"/>
                <a:cs typeface="Tahoma"/>
              </a:rPr>
              <a:t> </a:t>
            </a:r>
            <a:r>
              <a:rPr sz="2400" i="0" spc="25" dirty="0">
                <a:latin typeface="Tahoma"/>
                <a:cs typeface="Tahoma"/>
              </a:rPr>
              <a:t>compacted</a:t>
            </a:r>
            <a:r>
              <a:rPr sz="2400" i="0" spc="-145" dirty="0">
                <a:latin typeface="Tahoma"/>
                <a:cs typeface="Tahoma"/>
              </a:rPr>
              <a:t> </a:t>
            </a:r>
            <a:r>
              <a:rPr sz="2400" i="0" spc="10" dirty="0">
                <a:latin typeface="Tahoma"/>
                <a:cs typeface="Tahoma"/>
              </a:rPr>
              <a:t>concrete.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25</a:t>
            </a:fld>
            <a:endParaRPr spc="10" dirty="0"/>
          </a:p>
        </p:txBody>
      </p:sp>
      <p:sp>
        <p:nvSpPr>
          <p:cNvPr id="20" name="object 20"/>
          <p:cNvSpPr txBox="1"/>
          <p:nvPr/>
        </p:nvSpPr>
        <p:spPr>
          <a:xfrm>
            <a:off x="383540" y="1655445"/>
            <a:ext cx="827849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789940" indent="-346075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346075" algn="l"/>
              </a:tabLst>
            </a:pP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cylinder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again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filled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layers</a:t>
            </a: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not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exceeding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50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mm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thickness. </a:t>
            </a:r>
            <a:r>
              <a:rPr sz="2400" spc="105" dirty="0">
                <a:solidFill>
                  <a:srgbClr val="FFFFFF"/>
                </a:solidFill>
                <a:latin typeface="Tahoma"/>
                <a:cs typeface="Tahoma"/>
              </a:rPr>
              <a:t>Each 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layer 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fully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compacted</a:t>
            </a:r>
            <a:r>
              <a:rPr sz="24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tamping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rod.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Tahoma"/>
              <a:buAutoNum type="arabicPeriod" startAt="7"/>
            </a:pPr>
            <a:endParaRPr sz="2350">
              <a:latin typeface="Tahoma"/>
              <a:cs typeface="Tahoma"/>
            </a:endParaRPr>
          </a:p>
          <a:p>
            <a:pPr marL="269240" marR="5080" indent="-269240">
              <a:lnSpc>
                <a:spcPct val="100000"/>
              </a:lnSpc>
              <a:buAutoNum type="arabicPeriod" startAt="7"/>
              <a:tabLst>
                <a:tab pos="269240" algn="l"/>
              </a:tabLst>
            </a:pP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cylinder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again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weighed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after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wiping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cleaning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outside 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surface 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cylinder. 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weight 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recorded </a:t>
            </a:r>
            <a:r>
              <a:rPr sz="2400" spc="10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weight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 of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fully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compacted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concrete.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Tahoma"/>
              <a:buAutoNum type="arabicPeriod" startAt="7"/>
            </a:pPr>
            <a:endParaRPr sz="2350">
              <a:latin typeface="Tahoma"/>
              <a:cs typeface="Tahoma"/>
            </a:endParaRPr>
          </a:p>
          <a:p>
            <a:pPr marL="344805" indent="-332740">
              <a:lnSpc>
                <a:spcPct val="100000"/>
              </a:lnSpc>
              <a:buAutoNum type="arabicPeriod" startAt="7"/>
              <a:tabLst>
                <a:tab pos="345440" algn="l"/>
              </a:tabLst>
            </a:pP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com</a:t>
            </a:r>
            <a:r>
              <a:rPr sz="2400" u="heavy" spc="15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p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acting</a:t>
            </a:r>
            <a:r>
              <a:rPr sz="2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factor</a:t>
            </a:r>
            <a:r>
              <a:rPr sz="24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then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calculated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formula: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01533" y="179577"/>
            <a:ext cx="11360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2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spc="1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spc="-31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24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0" y="1027214"/>
            <a:ext cx="8782685" cy="791210"/>
            <a:chOff x="0" y="1027214"/>
            <a:chExt cx="8782685" cy="79121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027214"/>
              <a:ext cx="3735197" cy="7907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4408" y="1027214"/>
              <a:ext cx="839558" cy="7907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63696" y="1094193"/>
              <a:ext cx="5118988" cy="684060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8739" y="1127582"/>
            <a:ext cx="85058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i="0" dirty="0">
                <a:solidFill>
                  <a:srgbClr val="FFFFCC"/>
                </a:solidFill>
                <a:latin typeface="Tahoma"/>
                <a:cs typeface="Tahoma"/>
              </a:rPr>
              <a:t>Compacting</a:t>
            </a:r>
            <a:r>
              <a:rPr sz="2800" b="1" i="0" spc="-7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b="1" i="0" dirty="0">
                <a:solidFill>
                  <a:srgbClr val="FFFFCC"/>
                </a:solidFill>
                <a:latin typeface="Tahoma"/>
                <a:cs typeface="Tahoma"/>
              </a:rPr>
              <a:t>factor</a:t>
            </a:r>
            <a:r>
              <a:rPr sz="2800" b="1" i="0" spc="-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800" i="0" spc="5" dirty="0">
                <a:solidFill>
                  <a:srgbClr val="FFFFCC"/>
                </a:solidFill>
                <a:latin typeface="Tahoma"/>
                <a:cs typeface="Tahoma"/>
              </a:rPr>
              <a:t>=</a:t>
            </a:r>
            <a:r>
              <a:rPr sz="2800" i="0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b="1" i="0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wt</a:t>
            </a:r>
            <a:r>
              <a:rPr sz="2400" b="1" i="0" u="heavy" spc="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2400" b="1" i="0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of </a:t>
            </a:r>
            <a:r>
              <a:rPr sz="2400" b="1" i="0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partially compacted</a:t>
            </a:r>
            <a:r>
              <a:rPr sz="2400" b="1" i="0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2400" b="1" i="0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conc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1439" y="1469174"/>
            <a:ext cx="8508365" cy="1141730"/>
            <a:chOff x="91439" y="1469174"/>
            <a:chExt cx="8508365" cy="114173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6575" y="1508759"/>
              <a:ext cx="4753229" cy="742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01439" y="1469174"/>
              <a:ext cx="4609846" cy="6780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439" y="1819694"/>
              <a:ext cx="7688453" cy="79079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01243" y="1554860"/>
            <a:ext cx="8010525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34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CC"/>
                </a:solidFill>
                <a:latin typeface="Tahoma"/>
                <a:cs typeface="Tahoma"/>
              </a:rPr>
              <a:t>wt</a:t>
            </a:r>
            <a:r>
              <a:rPr sz="2400" b="1" spc="-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CC"/>
                </a:solidFill>
                <a:latin typeface="Tahoma"/>
                <a:cs typeface="Tahoma"/>
              </a:rPr>
              <a:t>of</a:t>
            </a:r>
            <a:r>
              <a:rPr sz="2400" b="1" spc="-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Tahoma"/>
                <a:cs typeface="Tahoma"/>
              </a:rPr>
              <a:t>fully</a:t>
            </a:r>
            <a:r>
              <a:rPr sz="2400" b="1" spc="-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Tahoma"/>
                <a:cs typeface="Tahoma"/>
              </a:rPr>
              <a:t>compacted</a:t>
            </a:r>
            <a:r>
              <a:rPr sz="2400" b="1" spc="-2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CC"/>
                </a:solidFill>
                <a:latin typeface="Tahoma"/>
                <a:cs typeface="Tahoma"/>
              </a:rPr>
              <a:t>conc.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Degree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w.r.t.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compacting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factor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53933" y="0"/>
            <a:ext cx="9836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i="1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i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80" dirty="0">
                <a:solidFill>
                  <a:srgbClr val="FFFFFF"/>
                </a:solidFill>
                <a:latin typeface="Calibri"/>
                <a:cs typeface="Calibri"/>
              </a:rPr>
              <a:t>=25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19112" y="3186112"/>
          <a:ext cx="8044180" cy="3152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734185"/>
                <a:gridCol w="1390014"/>
                <a:gridCol w="3352800"/>
              </a:tblGrid>
              <a:tr h="1087374"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S.NO.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Compacting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factor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Degree</a:t>
                      </a:r>
                      <a:r>
                        <a:rPr sz="22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sz="22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workability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15072"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0.75to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0.80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534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2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Very</a:t>
                      </a:r>
                      <a:r>
                        <a:rPr sz="220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low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402646"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2.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782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0.87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34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Low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402609"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3.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782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0.935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34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Medium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816497"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4.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82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0.96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34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High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1" name="object 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10183" y="3151581"/>
            <a:ext cx="1077290" cy="62616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45792" y="3151581"/>
            <a:ext cx="2704846" cy="62616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358384" y="3151581"/>
            <a:ext cx="3000629" cy="626160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710183" y="4239717"/>
            <a:ext cx="611505" cy="1833245"/>
            <a:chOff x="710183" y="4239717"/>
            <a:chExt cx="611505" cy="1833245"/>
          </a:xfrm>
        </p:grpSpPr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0183" y="4239717"/>
              <a:ext cx="610958" cy="62616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0183" y="4642053"/>
              <a:ext cx="610958" cy="6261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0183" y="5044439"/>
              <a:ext cx="610958" cy="6261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0183" y="5446775"/>
              <a:ext cx="607860" cy="62616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758439" y="4239717"/>
            <a:ext cx="1784985" cy="1833245"/>
            <a:chOff x="2758439" y="4239717"/>
            <a:chExt cx="1784985" cy="1833245"/>
          </a:xfrm>
        </p:grpSpPr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58439" y="4239717"/>
              <a:ext cx="1784477" cy="6261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58439" y="4642053"/>
              <a:ext cx="915746" cy="6261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58439" y="5044439"/>
              <a:ext cx="1068146" cy="6261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58439" y="5446775"/>
              <a:ext cx="915746" cy="626160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056376" y="4239717"/>
            <a:ext cx="1424940" cy="1833245"/>
            <a:chOff x="6056376" y="4239717"/>
            <a:chExt cx="1424940" cy="1833245"/>
          </a:xfrm>
        </p:grpSpPr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56376" y="4239717"/>
              <a:ext cx="1424685" cy="6261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56376" y="4642053"/>
              <a:ext cx="873048" cy="6261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56376" y="5044439"/>
              <a:ext cx="1345565" cy="6261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56376" y="5446775"/>
              <a:ext cx="937069" cy="626160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26</a:t>
            </a:fld>
            <a:endParaRPr spc="1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957072" y="377990"/>
            <a:ext cx="7261859" cy="1010285"/>
            <a:chOff x="957072" y="377990"/>
            <a:chExt cx="7261859" cy="101028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7072" y="377990"/>
              <a:ext cx="1385189" cy="10102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3455" y="377990"/>
              <a:ext cx="763358" cy="10102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08047" y="377990"/>
              <a:ext cx="6310630" cy="1010246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228750" y="510666"/>
            <a:ext cx="6687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10" dirty="0">
                <a:solidFill>
                  <a:srgbClr val="FFFFCC"/>
                </a:solidFill>
                <a:latin typeface="Tahoma"/>
                <a:cs typeface="Tahoma"/>
              </a:rPr>
              <a:t>VEE-BEE</a:t>
            </a:r>
            <a:r>
              <a:rPr sz="3600" i="0" spc="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600" i="0" dirty="0">
                <a:solidFill>
                  <a:srgbClr val="FFFFCC"/>
                </a:solidFill>
                <a:latin typeface="Tahoma"/>
                <a:cs typeface="Tahoma"/>
              </a:rPr>
              <a:t>CONSISTOMETER</a:t>
            </a:r>
            <a:r>
              <a:rPr sz="3600" i="0" spc="-5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600" i="0" dirty="0">
                <a:solidFill>
                  <a:srgbClr val="FFFFCC"/>
                </a:solidFill>
                <a:latin typeface="Tahoma"/>
                <a:cs typeface="Tahoma"/>
              </a:rPr>
              <a:t>TEST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8120" y="1511757"/>
            <a:ext cx="8468995" cy="3342004"/>
            <a:chOff x="198120" y="1511757"/>
            <a:chExt cx="8468995" cy="3342004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8120" y="1652079"/>
              <a:ext cx="738949" cy="69018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1584" y="1511757"/>
              <a:ext cx="3094990" cy="9035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38855" y="1511757"/>
              <a:ext cx="684060" cy="9035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5159" y="1511757"/>
              <a:ext cx="4844542" cy="9035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1584" y="1999437"/>
              <a:ext cx="7197598" cy="9035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1584" y="2487117"/>
              <a:ext cx="8185150" cy="9035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1584" y="2974797"/>
              <a:ext cx="2058797" cy="9035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02536" y="2974797"/>
              <a:ext cx="684060" cy="9035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48840" y="2974797"/>
              <a:ext cx="5030596" cy="9035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41591" y="2974797"/>
              <a:ext cx="684060" cy="90352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87896" y="2974797"/>
              <a:ext cx="1723390" cy="9035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1584" y="3462477"/>
              <a:ext cx="7490206" cy="90352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1584" y="3950157"/>
              <a:ext cx="3280917" cy="90352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80491" y="1633804"/>
            <a:ext cx="7896225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Clr>
                <a:srgbClr val="FFCC00"/>
              </a:buClr>
              <a:buSzPct val="79687"/>
              <a:buChar char="►"/>
              <a:tabLst>
                <a:tab pos="357505" algn="l"/>
                <a:tab pos="1639570" algn="l"/>
              </a:tabLst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name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vee-bee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derived</a:t>
            </a:r>
            <a:r>
              <a:rPr sz="32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32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initials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V.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Bahrner</a:t>
            </a:r>
            <a:r>
              <a:rPr sz="32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Sweden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who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developed</a:t>
            </a:r>
            <a:r>
              <a:rPr sz="32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test.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Sometimes</a:t>
            </a:r>
            <a:r>
              <a:rPr sz="32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test</a:t>
            </a:r>
            <a:r>
              <a:rPr sz="32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called	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V-B</a:t>
            </a:r>
            <a:r>
              <a:rPr sz="32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consist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meter</a:t>
            </a:r>
            <a:r>
              <a:rPr sz="32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test.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Vee-bee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a good</a:t>
            </a:r>
            <a:r>
              <a:rPr sz="32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laboratory</a:t>
            </a:r>
            <a:r>
              <a:rPr sz="32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test,</a:t>
            </a:r>
            <a:r>
              <a:rPr sz="32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particularly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32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dry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mixes.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27</a:t>
            </a:fld>
            <a:endParaRPr spc="10" dirty="0"/>
          </a:p>
        </p:txBody>
      </p:sp>
      <p:sp>
        <p:nvSpPr>
          <p:cNvPr id="39" name="object 39"/>
          <p:cNvSpPr txBox="1"/>
          <p:nvPr/>
        </p:nvSpPr>
        <p:spPr>
          <a:xfrm>
            <a:off x="7853933" y="228345"/>
            <a:ext cx="9842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i="1" spc="-14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7887" y="137198"/>
            <a:ext cx="7856220" cy="1254125"/>
            <a:chOff x="627887" y="137198"/>
            <a:chExt cx="7856220" cy="1254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7" y="137198"/>
              <a:ext cx="2055622" cy="7907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7" y="627942"/>
              <a:ext cx="1778253" cy="65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2848" y="182918"/>
              <a:ext cx="620102" cy="7907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199" y="137198"/>
              <a:ext cx="6121654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935" y="600494"/>
              <a:ext cx="4021709" cy="790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1855" y="600494"/>
              <a:ext cx="601814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12920" y="600494"/>
              <a:ext cx="4137533" cy="79079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0936" y="1453934"/>
            <a:ext cx="8513063" cy="79079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30936" y="2307374"/>
            <a:ext cx="7950834" cy="1644650"/>
            <a:chOff x="630936" y="2307374"/>
            <a:chExt cx="7950834" cy="1644650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0936" y="2307374"/>
              <a:ext cx="7743190" cy="7907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5672" y="2734094"/>
              <a:ext cx="7395718" cy="7907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5672" y="3160814"/>
              <a:ext cx="1924685" cy="790790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30936" y="4014254"/>
            <a:ext cx="8005445" cy="2498090"/>
            <a:chOff x="630936" y="4014254"/>
            <a:chExt cx="8005445" cy="2498090"/>
          </a:xfrm>
        </p:grpSpPr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0936" y="4014254"/>
              <a:ext cx="6993382" cy="7907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5944" y="4440974"/>
              <a:ext cx="7429246" cy="7907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5944" y="4867656"/>
              <a:ext cx="7560309" cy="7907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5944" y="5294376"/>
              <a:ext cx="7036054" cy="7907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5944" y="5721096"/>
              <a:ext cx="6484365" cy="79079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77544" y="207576"/>
            <a:ext cx="8124190" cy="606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>
              <a:lnSpc>
                <a:spcPct val="107900"/>
              </a:lnSpc>
              <a:spcBef>
                <a:spcPts val="100"/>
              </a:spcBef>
            </a:pPr>
            <a:r>
              <a:rPr sz="28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Procedure</a:t>
            </a:r>
            <a:r>
              <a:rPr sz="28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.</a:t>
            </a:r>
            <a:r>
              <a:rPr sz="28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following</a:t>
            </a: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procedure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-145" dirty="0">
                <a:solidFill>
                  <a:srgbClr val="FFFFFF"/>
                </a:solidFill>
                <a:latin typeface="Tahoma"/>
                <a:cs typeface="Tahoma"/>
              </a:rPr>
              <a:t>adopte</a:t>
            </a:r>
            <a:r>
              <a:rPr sz="3000" i="1" spc="-217" baseline="25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14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3000" i="1" spc="-217" baseline="25000" dirty="0">
                <a:solidFill>
                  <a:srgbClr val="FFFFFF"/>
                </a:solidFill>
                <a:latin typeface="Calibri"/>
                <a:cs typeface="Calibri"/>
              </a:rPr>
              <a:t>AGE=27 </a:t>
            </a:r>
            <a:r>
              <a:rPr sz="3000" i="1" spc="-652" baseline="25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performing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vee-bee</a:t>
            </a:r>
            <a:r>
              <a:rPr sz="2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consistometer</a:t>
            </a:r>
            <a:r>
              <a:rPr sz="2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test.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ahoma"/>
              <a:cs typeface="Tahoma"/>
            </a:endParaRPr>
          </a:p>
          <a:p>
            <a:pPr marL="487680" indent="-4121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8831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Sheet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metal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cone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filled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concrete.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Tahoma"/>
              <a:buAutoNum type="arabicPeriod"/>
            </a:pPr>
            <a:endParaRPr sz="2750">
              <a:latin typeface="Tahoma"/>
              <a:cs typeface="Tahoma"/>
            </a:endParaRPr>
          </a:p>
          <a:p>
            <a:pPr marL="487680" marR="672465" indent="-487680">
              <a:lnSpc>
                <a:spcPct val="100000"/>
              </a:lnSpc>
              <a:buAutoNum type="arabicPeriod"/>
              <a:tabLst>
                <a:tab pos="48768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 glass plate rider is then brought into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position so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that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it is touching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top of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concrete.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Tahoma"/>
              <a:buAutoNum type="arabicPeriod"/>
            </a:pPr>
            <a:endParaRPr sz="2750">
              <a:latin typeface="Tahoma"/>
              <a:cs typeface="Tahoma"/>
            </a:endParaRPr>
          </a:p>
          <a:p>
            <a:pPr marL="521334" marR="618490" indent="-445770">
              <a:lnSpc>
                <a:spcPct val="100000"/>
              </a:lnSpc>
              <a:buAutoNum type="arabicPeriod"/>
              <a:tabLst>
                <a:tab pos="48831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concrete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cone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 then subjected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vibr</a:t>
            </a:r>
            <a:r>
              <a:rPr sz="2800" u="dbl" spc="-5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ting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action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starting the vibrator.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stop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watch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started as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soon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vibrator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 switched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on.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concrete is allowed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spread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out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cylindrical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container.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28</a:t>
            </a:fld>
            <a:endParaRPr spc="1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637031" y="825957"/>
            <a:ext cx="8276590" cy="2854325"/>
            <a:chOff x="637031" y="825957"/>
            <a:chExt cx="8276590" cy="285432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1623" y="825957"/>
              <a:ext cx="7173341" cy="9035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031" y="1313637"/>
              <a:ext cx="7404861" cy="9035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031" y="1801317"/>
              <a:ext cx="8276590" cy="9035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031" y="2288997"/>
              <a:ext cx="7725029" cy="9035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031" y="2776677"/>
              <a:ext cx="4420997" cy="903528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880668" y="947750"/>
            <a:ext cx="762825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4465">
              <a:lnSpc>
                <a:spcPct val="100000"/>
              </a:lnSpc>
              <a:spcBef>
                <a:spcPts val="95"/>
              </a:spcBef>
            </a:pPr>
            <a:r>
              <a:rPr sz="3200" i="0" spc="-5" dirty="0">
                <a:latin typeface="Tahoma"/>
                <a:cs typeface="Tahoma"/>
              </a:rPr>
              <a:t>4.</a:t>
            </a:r>
            <a:r>
              <a:rPr sz="3200" i="0" dirty="0">
                <a:latin typeface="Tahoma"/>
                <a:cs typeface="Tahoma"/>
              </a:rPr>
              <a:t> The </a:t>
            </a:r>
            <a:r>
              <a:rPr sz="3200" i="0" spc="-10" dirty="0">
                <a:latin typeface="Tahoma"/>
                <a:cs typeface="Tahoma"/>
              </a:rPr>
              <a:t>vibration</a:t>
            </a:r>
            <a:r>
              <a:rPr sz="3200" i="0" spc="8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is</a:t>
            </a:r>
            <a:r>
              <a:rPr sz="3200" i="0" spc="-5" dirty="0">
                <a:latin typeface="Tahoma"/>
                <a:cs typeface="Tahoma"/>
              </a:rPr>
              <a:t> </a:t>
            </a:r>
            <a:r>
              <a:rPr sz="3200" i="0" spc="-15" dirty="0">
                <a:latin typeface="Tahoma"/>
                <a:cs typeface="Tahoma"/>
              </a:rPr>
              <a:t>until</a:t>
            </a:r>
            <a:r>
              <a:rPr sz="3200" i="0" spc="6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the</a:t>
            </a:r>
            <a:r>
              <a:rPr sz="3200" i="0" spc="20" dirty="0">
                <a:latin typeface="Tahoma"/>
                <a:cs typeface="Tahoma"/>
              </a:rPr>
              <a:t> </a:t>
            </a:r>
            <a:r>
              <a:rPr sz="3200" i="0" spc="-15" dirty="0">
                <a:latin typeface="Tahoma"/>
                <a:cs typeface="Tahoma"/>
              </a:rPr>
              <a:t>concrete </a:t>
            </a:r>
            <a:r>
              <a:rPr sz="3200" i="0" spc="-10" dirty="0">
                <a:latin typeface="Tahoma"/>
                <a:cs typeface="Tahoma"/>
              </a:rPr>
              <a:t> surface</a:t>
            </a:r>
            <a:r>
              <a:rPr sz="3200" i="0" spc="3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becomes</a:t>
            </a:r>
            <a:r>
              <a:rPr sz="3200" i="0" spc="20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horizontal.</a:t>
            </a:r>
            <a:r>
              <a:rPr sz="3200" i="0" spc="105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The</a:t>
            </a:r>
            <a:r>
              <a:rPr sz="3200" i="0" dirty="0">
                <a:latin typeface="Tahoma"/>
                <a:cs typeface="Tahoma"/>
              </a:rPr>
              <a:t> </a:t>
            </a:r>
            <a:r>
              <a:rPr sz="3200" i="0" spc="-15" dirty="0">
                <a:latin typeface="Tahoma"/>
                <a:cs typeface="Tahoma"/>
              </a:rPr>
              <a:t>time </a:t>
            </a:r>
            <a:r>
              <a:rPr sz="3200" i="0" spc="-10" dirty="0">
                <a:latin typeface="Tahoma"/>
                <a:cs typeface="Tahoma"/>
              </a:rPr>
              <a:t> taken</a:t>
            </a:r>
            <a:r>
              <a:rPr sz="3200" i="0" spc="40" dirty="0">
                <a:latin typeface="Tahoma"/>
                <a:cs typeface="Tahoma"/>
              </a:rPr>
              <a:t> </a:t>
            </a:r>
            <a:r>
              <a:rPr sz="3200" i="0" spc="-15" dirty="0">
                <a:latin typeface="Tahoma"/>
                <a:cs typeface="Tahoma"/>
              </a:rPr>
              <a:t>to</a:t>
            </a:r>
            <a:r>
              <a:rPr sz="3200" i="0" spc="1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attain</a:t>
            </a:r>
            <a:r>
              <a:rPr sz="3200" i="0" spc="3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horizontal</a:t>
            </a:r>
            <a:r>
              <a:rPr sz="3200" i="0" spc="60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surface</a:t>
            </a:r>
            <a:r>
              <a:rPr sz="3200" i="0" spc="3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is</a:t>
            </a:r>
            <a:r>
              <a:rPr sz="3200" i="0" spc="10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noted. </a:t>
            </a:r>
            <a:r>
              <a:rPr sz="3200" i="0" spc="-985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The</a:t>
            </a:r>
            <a:r>
              <a:rPr sz="3200" i="0" spc="20" dirty="0">
                <a:latin typeface="Tahoma"/>
                <a:cs typeface="Tahoma"/>
              </a:rPr>
              <a:t> </a:t>
            </a:r>
            <a:r>
              <a:rPr sz="3200" i="0" spc="-15" dirty="0">
                <a:latin typeface="Tahoma"/>
                <a:cs typeface="Tahoma"/>
              </a:rPr>
              <a:t>time</a:t>
            </a:r>
            <a:r>
              <a:rPr sz="3200" i="0" spc="2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recorded</a:t>
            </a:r>
            <a:r>
              <a:rPr sz="3200" i="0" spc="3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in</a:t>
            </a:r>
            <a:r>
              <a:rPr sz="3200" i="0" spc="1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seconds</a:t>
            </a:r>
            <a:r>
              <a:rPr sz="3200" i="0" spc="50" dirty="0">
                <a:latin typeface="Tahoma"/>
                <a:cs typeface="Tahoma"/>
              </a:rPr>
              <a:t> </a:t>
            </a:r>
            <a:r>
              <a:rPr sz="3200" i="0" spc="-5" dirty="0">
                <a:latin typeface="Tahoma"/>
                <a:cs typeface="Tahoma"/>
              </a:rPr>
              <a:t>gives</a:t>
            </a:r>
            <a:r>
              <a:rPr sz="3200" i="0" spc="35" dirty="0">
                <a:latin typeface="Tahoma"/>
                <a:cs typeface="Tahoma"/>
              </a:rPr>
              <a:t> </a:t>
            </a:r>
            <a:r>
              <a:rPr sz="3200" i="0" spc="-10" dirty="0">
                <a:latin typeface="Tahoma"/>
                <a:cs typeface="Tahoma"/>
              </a:rPr>
              <a:t>the </a:t>
            </a:r>
            <a:r>
              <a:rPr sz="3200" i="0" spc="-5" dirty="0">
                <a:latin typeface="Tahoma"/>
                <a:cs typeface="Tahoma"/>
              </a:rPr>
              <a:t> degree of</a:t>
            </a:r>
            <a:r>
              <a:rPr sz="3200" i="0" spc="10" dirty="0">
                <a:latin typeface="Tahoma"/>
                <a:cs typeface="Tahoma"/>
              </a:rPr>
              <a:t> </a:t>
            </a:r>
            <a:r>
              <a:rPr sz="3200" i="0" spc="-15" dirty="0">
                <a:latin typeface="Tahoma"/>
                <a:cs typeface="Tahoma"/>
              </a:rPr>
              <a:t>workability.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09600" y="3739934"/>
            <a:ext cx="8368030" cy="1464310"/>
            <a:chOff x="609600" y="3739934"/>
            <a:chExt cx="8368030" cy="146431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9600" y="3739934"/>
              <a:ext cx="2552446" cy="101024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3920" y="4367827"/>
              <a:ext cx="2125853" cy="8060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93848" y="3803853"/>
              <a:ext cx="659714" cy="9035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43783" y="3803853"/>
              <a:ext cx="6133846" cy="9035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7032" y="4300677"/>
              <a:ext cx="7331709" cy="90352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80668" y="3872610"/>
            <a:ext cx="7694930" cy="1063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sz="36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Suitability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.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This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method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3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suitable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32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dry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having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3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low</a:t>
            </a:r>
            <a:r>
              <a:rPr sz="32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workability.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29</a:t>
            </a:fld>
            <a:endParaRPr spc="10" dirty="0"/>
          </a:p>
        </p:txBody>
      </p:sp>
      <p:sp>
        <p:nvSpPr>
          <p:cNvPr id="33" name="object 33"/>
          <p:cNvSpPr txBox="1"/>
          <p:nvPr/>
        </p:nvSpPr>
        <p:spPr>
          <a:xfrm>
            <a:off x="7625333" y="408177"/>
            <a:ext cx="11360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000" spc="2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spc="1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000" spc="-310" dirty="0">
                <a:solidFill>
                  <a:srgbClr val="FFFFFF"/>
                </a:solidFill>
                <a:latin typeface="Tahoma"/>
                <a:cs typeface="Tahoma"/>
              </a:rPr>
              <a:t>=</a:t>
            </a:r>
            <a:r>
              <a:rPr sz="2000" spc="15" dirty="0">
                <a:solidFill>
                  <a:srgbClr val="FFFFFF"/>
                </a:solidFill>
                <a:latin typeface="Tahoma"/>
                <a:cs typeface="Tahoma"/>
              </a:rPr>
              <a:t>28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7263" y="289610"/>
            <a:ext cx="8761221" cy="1229690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42645" y="440562"/>
            <a:ext cx="806513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i="0" u="heavy" spc="16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WORKABILITY</a:t>
            </a:r>
            <a:r>
              <a:rPr sz="4400" i="0" u="heavy" spc="-10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4400" i="0" u="heavy" spc="34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OF</a:t>
            </a:r>
            <a:r>
              <a:rPr sz="4400" i="0" u="heavy" spc="-18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4400" i="0" u="heavy" spc="38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CONCRETE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2544" y="1057655"/>
            <a:ext cx="8484235" cy="5189220"/>
            <a:chOff x="542544" y="1057655"/>
            <a:chExt cx="8484235" cy="518922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2544" y="1057655"/>
              <a:ext cx="8090661" cy="960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656" y="1545374"/>
              <a:ext cx="7639684" cy="67801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5592" y="1911134"/>
              <a:ext cx="8130285" cy="6780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5592" y="2276894"/>
              <a:ext cx="8145526" cy="67801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5592" y="2642654"/>
              <a:ext cx="8041894" cy="67801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5592" y="3008414"/>
              <a:ext cx="8480806" cy="67801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5592" y="3374174"/>
              <a:ext cx="5637022" cy="67801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5592" y="3739934"/>
              <a:ext cx="7468997" cy="6780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5592" y="4105694"/>
              <a:ext cx="1692910" cy="67801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94104" y="4471454"/>
              <a:ext cx="4658741" cy="67801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94104" y="4837214"/>
              <a:ext cx="4109974" cy="6780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94104" y="5202935"/>
              <a:ext cx="3893566" cy="678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94104" y="5568696"/>
              <a:ext cx="3677285" cy="678014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724916" y="1631060"/>
            <a:ext cx="792480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>
              <a:lnSpc>
                <a:spcPct val="100000"/>
              </a:lnSpc>
              <a:spcBef>
                <a:spcPts val="100"/>
              </a:spcBef>
              <a:tabLst>
                <a:tab pos="3540760" algn="l"/>
              </a:tabLst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important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property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 its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stage.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simple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terms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defined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“the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ease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which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 mixed,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transported,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placed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compacted”.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 has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also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been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defined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24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amount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place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compact	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thoroughly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workability</a:t>
            </a:r>
            <a:r>
              <a:rPr sz="24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associated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following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four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concepts:</a:t>
            </a:r>
            <a:endParaRPr sz="2400">
              <a:latin typeface="Tahoma"/>
              <a:cs typeface="Tahoma"/>
            </a:endParaRPr>
          </a:p>
          <a:p>
            <a:pPr marL="1061720" marR="2598420" indent="119380">
              <a:lnSpc>
                <a:spcPct val="100000"/>
              </a:lnSpc>
            </a:pPr>
            <a:r>
              <a:rPr sz="2400" u="heavy" spc="-380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.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Ease of flow (internal friction)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2.Prevention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segregation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3.Prevention of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harshness 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4.Prevention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bleeding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45652" y="6290193"/>
            <a:ext cx="147955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3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06333" y="0"/>
            <a:ext cx="8724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i="1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i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=2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003" y="1699260"/>
              <a:ext cx="9101455" cy="4932045"/>
            </a:xfrm>
            <a:custGeom>
              <a:avLst/>
              <a:gdLst/>
              <a:ahLst/>
              <a:cxnLst/>
              <a:rect l="l" t="t" r="r" b="b"/>
              <a:pathLst>
                <a:path w="9101455" h="4932045">
                  <a:moveTo>
                    <a:pt x="3699510" y="208152"/>
                  </a:moveTo>
                  <a:lnTo>
                    <a:pt x="3188335" y="768476"/>
                  </a:lnTo>
                  <a:lnTo>
                    <a:pt x="2296287" y="820927"/>
                  </a:lnTo>
                  <a:lnTo>
                    <a:pt x="2191512" y="1068577"/>
                  </a:lnTo>
                  <a:lnTo>
                    <a:pt x="2782062" y="1701927"/>
                  </a:lnTo>
                  <a:lnTo>
                    <a:pt x="3161410" y="1505077"/>
                  </a:lnTo>
                  <a:lnTo>
                    <a:pt x="3766185" y="1795652"/>
                  </a:lnTo>
                  <a:lnTo>
                    <a:pt x="3963035" y="2198878"/>
                  </a:lnTo>
                  <a:lnTo>
                    <a:pt x="3910584" y="2375154"/>
                  </a:lnTo>
                  <a:lnTo>
                    <a:pt x="3975735" y="2706878"/>
                  </a:lnTo>
                  <a:lnTo>
                    <a:pt x="4015359" y="3246628"/>
                  </a:lnTo>
                  <a:lnTo>
                    <a:pt x="4513834" y="3422904"/>
                  </a:lnTo>
                  <a:lnTo>
                    <a:pt x="4867783" y="3287903"/>
                  </a:lnTo>
                  <a:lnTo>
                    <a:pt x="4736084" y="2894203"/>
                  </a:lnTo>
                  <a:lnTo>
                    <a:pt x="5351907" y="2541778"/>
                  </a:lnTo>
                  <a:lnTo>
                    <a:pt x="5812282" y="2521204"/>
                  </a:lnTo>
                  <a:lnTo>
                    <a:pt x="6074156" y="2230628"/>
                  </a:lnTo>
                  <a:lnTo>
                    <a:pt x="5939282" y="1662302"/>
                  </a:lnTo>
                  <a:lnTo>
                    <a:pt x="6328156" y="1490852"/>
                  </a:lnTo>
                  <a:lnTo>
                    <a:pt x="6659880" y="793876"/>
                  </a:lnTo>
                  <a:lnTo>
                    <a:pt x="6188456" y="73151"/>
                  </a:lnTo>
                </a:path>
                <a:path w="9101455" h="4932045">
                  <a:moveTo>
                    <a:pt x="3295777" y="176402"/>
                  </a:moveTo>
                  <a:lnTo>
                    <a:pt x="2859151" y="489330"/>
                  </a:lnTo>
                  <a:lnTo>
                    <a:pt x="2519298" y="416305"/>
                  </a:lnTo>
                  <a:lnTo>
                    <a:pt x="1876297" y="571880"/>
                  </a:lnTo>
                  <a:lnTo>
                    <a:pt x="1312545" y="592581"/>
                  </a:lnTo>
                  <a:lnTo>
                    <a:pt x="1036320" y="1070737"/>
                  </a:lnTo>
                  <a:lnTo>
                    <a:pt x="1180807" y="1226312"/>
                  </a:lnTo>
                  <a:lnTo>
                    <a:pt x="1403096" y="1112012"/>
                  </a:lnTo>
                  <a:lnTo>
                    <a:pt x="1719071" y="1164336"/>
                  </a:lnTo>
                  <a:lnTo>
                    <a:pt x="1836546" y="1423289"/>
                  </a:lnTo>
                  <a:lnTo>
                    <a:pt x="1587246" y="1693290"/>
                  </a:lnTo>
                  <a:lnTo>
                    <a:pt x="1876297" y="1890267"/>
                  </a:lnTo>
                  <a:lnTo>
                    <a:pt x="2190622" y="1828291"/>
                  </a:lnTo>
                  <a:lnTo>
                    <a:pt x="2466975" y="2004695"/>
                  </a:lnTo>
                  <a:lnTo>
                    <a:pt x="3030601" y="2025269"/>
                  </a:lnTo>
                  <a:lnTo>
                    <a:pt x="3594227" y="2336672"/>
                  </a:lnTo>
                  <a:lnTo>
                    <a:pt x="3726053" y="2730627"/>
                  </a:lnTo>
                  <a:lnTo>
                    <a:pt x="3606927" y="3437381"/>
                  </a:lnTo>
                  <a:lnTo>
                    <a:pt x="3726053" y="3675633"/>
                  </a:lnTo>
                  <a:lnTo>
                    <a:pt x="4421505" y="3634358"/>
                  </a:lnTo>
                  <a:lnTo>
                    <a:pt x="4670806" y="3831336"/>
                  </a:lnTo>
                  <a:lnTo>
                    <a:pt x="5155057" y="3323081"/>
                  </a:lnTo>
                  <a:lnTo>
                    <a:pt x="5064506" y="2959354"/>
                  </a:lnTo>
                  <a:lnTo>
                    <a:pt x="5510657" y="2730627"/>
                  </a:lnTo>
                  <a:lnTo>
                    <a:pt x="5825109" y="2803652"/>
                  </a:lnTo>
                  <a:lnTo>
                    <a:pt x="6244209" y="2638425"/>
                  </a:lnTo>
                  <a:lnTo>
                    <a:pt x="6442710" y="1937892"/>
                  </a:lnTo>
                  <a:lnTo>
                    <a:pt x="6820662" y="1537715"/>
                  </a:lnTo>
                  <a:lnTo>
                    <a:pt x="7333488" y="1496314"/>
                  </a:lnTo>
                  <a:lnTo>
                    <a:pt x="7241413" y="1237488"/>
                  </a:lnTo>
                  <a:lnTo>
                    <a:pt x="6861937" y="967486"/>
                  </a:lnTo>
                  <a:lnTo>
                    <a:pt x="7096887" y="406780"/>
                  </a:lnTo>
                  <a:lnTo>
                    <a:pt x="6736461" y="73151"/>
                  </a:lnTo>
                </a:path>
                <a:path w="9101455" h="4932045">
                  <a:moveTo>
                    <a:pt x="128612" y="0"/>
                  </a:moveTo>
                  <a:lnTo>
                    <a:pt x="211175" y="520573"/>
                  </a:lnTo>
                  <a:lnTo>
                    <a:pt x="0" y="1057148"/>
                  </a:lnTo>
                  <a:lnTo>
                    <a:pt x="131787" y="1938020"/>
                  </a:lnTo>
                  <a:lnTo>
                    <a:pt x="655764" y="2404745"/>
                  </a:lnTo>
                  <a:lnTo>
                    <a:pt x="1398905" y="2698369"/>
                  </a:lnTo>
                  <a:lnTo>
                    <a:pt x="2286508" y="2620645"/>
                  </a:lnTo>
                  <a:lnTo>
                    <a:pt x="2786634" y="3079369"/>
                  </a:lnTo>
                  <a:lnTo>
                    <a:pt x="2624709" y="3374516"/>
                  </a:lnTo>
                  <a:lnTo>
                    <a:pt x="1803781" y="3399916"/>
                  </a:lnTo>
                  <a:lnTo>
                    <a:pt x="1446530" y="3207892"/>
                  </a:lnTo>
                  <a:lnTo>
                    <a:pt x="1173391" y="3399916"/>
                  </a:lnTo>
                  <a:lnTo>
                    <a:pt x="1514729" y="4006278"/>
                  </a:lnTo>
                  <a:lnTo>
                    <a:pt x="1544955" y="4611039"/>
                  </a:lnTo>
                  <a:lnTo>
                    <a:pt x="2399157" y="4931664"/>
                  </a:lnTo>
                  <a:lnTo>
                    <a:pt x="2610358" y="4638014"/>
                  </a:lnTo>
                  <a:lnTo>
                    <a:pt x="3297936" y="4439602"/>
                  </a:lnTo>
                  <a:lnTo>
                    <a:pt x="4144137" y="4701514"/>
                  </a:lnTo>
                  <a:lnTo>
                    <a:pt x="5115941" y="4463415"/>
                  </a:lnTo>
                  <a:lnTo>
                    <a:pt x="5466842" y="4638014"/>
                  </a:lnTo>
                  <a:lnTo>
                    <a:pt x="6130544" y="4203103"/>
                  </a:lnTo>
                  <a:lnTo>
                    <a:pt x="6549771" y="3668141"/>
                  </a:lnTo>
                  <a:lnTo>
                    <a:pt x="6937121" y="3679316"/>
                  </a:lnTo>
                  <a:lnTo>
                    <a:pt x="7230872" y="3880866"/>
                  </a:lnTo>
                  <a:lnTo>
                    <a:pt x="7962900" y="3399916"/>
                  </a:lnTo>
                  <a:lnTo>
                    <a:pt x="8580501" y="3468242"/>
                  </a:lnTo>
                  <a:lnTo>
                    <a:pt x="9101328" y="3284092"/>
                  </a:lnTo>
                </a:path>
              </a:pathLst>
            </a:custGeom>
            <a:ln w="15240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5572" y="1818132"/>
              <a:ext cx="8750935" cy="4383405"/>
            </a:xfrm>
            <a:custGeom>
              <a:avLst/>
              <a:gdLst/>
              <a:ahLst/>
              <a:cxnLst/>
              <a:rect l="l" t="t" r="r" b="b"/>
              <a:pathLst>
                <a:path w="8750935" h="4383405">
                  <a:moveTo>
                    <a:pt x="381025" y="0"/>
                  </a:moveTo>
                  <a:lnTo>
                    <a:pt x="0" y="533526"/>
                  </a:lnTo>
                  <a:lnTo>
                    <a:pt x="130187" y="1303781"/>
                  </a:lnTo>
                  <a:lnTo>
                    <a:pt x="385787" y="1386331"/>
                  </a:lnTo>
                  <a:lnTo>
                    <a:pt x="750925" y="1726183"/>
                  </a:lnTo>
                  <a:lnTo>
                    <a:pt x="884288" y="2288412"/>
                  </a:lnTo>
                  <a:lnTo>
                    <a:pt x="1331976" y="2380487"/>
                  </a:lnTo>
                  <a:lnTo>
                    <a:pt x="1997202" y="2142235"/>
                  </a:lnTo>
                  <a:lnTo>
                    <a:pt x="2074926" y="2370962"/>
                  </a:lnTo>
                  <a:lnTo>
                    <a:pt x="2573528" y="2402712"/>
                  </a:lnTo>
                  <a:lnTo>
                    <a:pt x="2956052" y="2961766"/>
                  </a:lnTo>
                  <a:lnTo>
                    <a:pt x="2648077" y="3439667"/>
                  </a:lnTo>
                  <a:lnTo>
                    <a:pt x="2076577" y="3520693"/>
                  </a:lnTo>
                  <a:lnTo>
                    <a:pt x="1574927" y="3449192"/>
                  </a:lnTo>
                  <a:lnTo>
                    <a:pt x="1433576" y="3563619"/>
                  </a:lnTo>
                  <a:lnTo>
                    <a:pt x="1600327" y="3835145"/>
                  </a:lnTo>
                  <a:lnTo>
                    <a:pt x="1574927" y="4030471"/>
                  </a:lnTo>
                  <a:lnTo>
                    <a:pt x="1805051" y="4383024"/>
                  </a:lnTo>
                  <a:lnTo>
                    <a:pt x="2637028" y="4165460"/>
                  </a:lnTo>
                  <a:lnTo>
                    <a:pt x="2738628" y="3957421"/>
                  </a:lnTo>
                  <a:lnTo>
                    <a:pt x="3008503" y="4051122"/>
                  </a:lnTo>
                  <a:lnTo>
                    <a:pt x="3711829" y="3887546"/>
                  </a:lnTo>
                  <a:lnTo>
                    <a:pt x="3878453" y="4309973"/>
                  </a:lnTo>
                  <a:lnTo>
                    <a:pt x="4556379" y="4035234"/>
                  </a:lnTo>
                  <a:lnTo>
                    <a:pt x="5181854" y="4114647"/>
                  </a:lnTo>
                  <a:lnTo>
                    <a:pt x="5591556" y="3854195"/>
                  </a:lnTo>
                  <a:lnTo>
                    <a:pt x="5705856" y="3304793"/>
                  </a:lnTo>
                  <a:lnTo>
                    <a:pt x="6370955" y="3314318"/>
                  </a:lnTo>
                  <a:lnTo>
                    <a:pt x="6461506" y="3055366"/>
                  </a:lnTo>
                  <a:lnTo>
                    <a:pt x="6729857" y="3066541"/>
                  </a:lnTo>
                  <a:lnTo>
                    <a:pt x="7088632" y="3325367"/>
                  </a:lnTo>
                  <a:lnTo>
                    <a:pt x="7677658" y="2880741"/>
                  </a:lnTo>
                  <a:lnTo>
                    <a:pt x="8295132" y="2834640"/>
                  </a:lnTo>
                  <a:lnTo>
                    <a:pt x="8520557" y="2494787"/>
                  </a:lnTo>
                  <a:lnTo>
                    <a:pt x="8750808" y="2517012"/>
                  </a:lnTo>
                </a:path>
              </a:pathLst>
            </a:custGeom>
            <a:ln w="15239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85531" y="1424939"/>
              <a:ext cx="1447800" cy="2026920"/>
            </a:xfrm>
            <a:custGeom>
              <a:avLst/>
              <a:gdLst/>
              <a:ahLst/>
              <a:cxnLst/>
              <a:rect l="l" t="t" r="r" b="b"/>
              <a:pathLst>
                <a:path w="1447800" h="2026920">
                  <a:moveTo>
                    <a:pt x="220472" y="140208"/>
                  </a:moveTo>
                  <a:lnTo>
                    <a:pt x="332994" y="509905"/>
                  </a:lnTo>
                  <a:lnTo>
                    <a:pt x="252095" y="1160526"/>
                  </a:lnTo>
                  <a:lnTo>
                    <a:pt x="719963" y="1363599"/>
                  </a:lnTo>
                  <a:lnTo>
                    <a:pt x="959358" y="1799971"/>
                  </a:lnTo>
                  <a:lnTo>
                    <a:pt x="1252727" y="2026920"/>
                  </a:lnTo>
                  <a:lnTo>
                    <a:pt x="856234" y="1903095"/>
                  </a:lnTo>
                  <a:lnTo>
                    <a:pt x="575564" y="1541399"/>
                  </a:lnTo>
                  <a:lnTo>
                    <a:pt x="220472" y="1492123"/>
                  </a:lnTo>
                  <a:lnTo>
                    <a:pt x="0" y="932052"/>
                  </a:lnTo>
                  <a:lnTo>
                    <a:pt x="76073" y="471805"/>
                  </a:lnTo>
                </a:path>
                <a:path w="1447800" h="2026920">
                  <a:moveTo>
                    <a:pt x="527303" y="0"/>
                  </a:moveTo>
                  <a:lnTo>
                    <a:pt x="730758" y="520064"/>
                  </a:lnTo>
                  <a:lnTo>
                    <a:pt x="541654" y="1044829"/>
                  </a:lnTo>
                  <a:lnTo>
                    <a:pt x="590931" y="1209675"/>
                  </a:lnTo>
                  <a:lnTo>
                    <a:pt x="899287" y="1171575"/>
                  </a:lnTo>
                  <a:lnTo>
                    <a:pt x="1074166" y="1672589"/>
                  </a:lnTo>
                  <a:lnTo>
                    <a:pt x="1447800" y="1770888"/>
                  </a:lnTo>
                </a:path>
              </a:pathLst>
            </a:custGeom>
            <a:ln w="15240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25796" y="1537716"/>
              <a:ext cx="3918585" cy="3804285"/>
            </a:xfrm>
            <a:custGeom>
              <a:avLst/>
              <a:gdLst/>
              <a:ahLst/>
              <a:cxnLst/>
              <a:rect l="l" t="t" r="r" b="b"/>
              <a:pathLst>
                <a:path w="3918584" h="3804285">
                  <a:moveTo>
                    <a:pt x="1774825" y="0"/>
                  </a:moveTo>
                  <a:lnTo>
                    <a:pt x="1871726" y="357250"/>
                  </a:lnTo>
                  <a:lnTo>
                    <a:pt x="2211451" y="538226"/>
                  </a:lnTo>
                  <a:lnTo>
                    <a:pt x="2228850" y="869950"/>
                  </a:lnTo>
                  <a:lnTo>
                    <a:pt x="2130425" y="1162177"/>
                  </a:lnTo>
                  <a:lnTo>
                    <a:pt x="2276475" y="1468501"/>
                  </a:lnTo>
                  <a:lnTo>
                    <a:pt x="2309876" y="1760601"/>
                  </a:lnTo>
                  <a:lnTo>
                    <a:pt x="2081276" y="1813052"/>
                  </a:lnTo>
                  <a:lnTo>
                    <a:pt x="1470025" y="2197227"/>
                  </a:lnTo>
                  <a:lnTo>
                    <a:pt x="1547876" y="2311527"/>
                  </a:lnTo>
                  <a:lnTo>
                    <a:pt x="1517650" y="2578227"/>
                  </a:lnTo>
                  <a:lnTo>
                    <a:pt x="1241425" y="2884678"/>
                  </a:lnTo>
                  <a:lnTo>
                    <a:pt x="855726" y="3140329"/>
                  </a:lnTo>
                  <a:lnTo>
                    <a:pt x="241300" y="3216529"/>
                  </a:lnTo>
                  <a:lnTo>
                    <a:pt x="30225" y="3573653"/>
                  </a:lnTo>
                  <a:lnTo>
                    <a:pt x="0" y="3803904"/>
                  </a:lnTo>
                  <a:lnTo>
                    <a:pt x="338200" y="3459353"/>
                  </a:lnTo>
                  <a:lnTo>
                    <a:pt x="998601" y="3318129"/>
                  </a:lnTo>
                  <a:lnTo>
                    <a:pt x="1419225" y="3026029"/>
                  </a:lnTo>
                  <a:lnTo>
                    <a:pt x="1952625" y="3153029"/>
                  </a:lnTo>
                  <a:lnTo>
                    <a:pt x="2647950" y="3026029"/>
                  </a:lnTo>
                  <a:lnTo>
                    <a:pt x="3148076" y="2770378"/>
                  </a:lnTo>
                  <a:lnTo>
                    <a:pt x="3197225" y="2540127"/>
                  </a:lnTo>
                  <a:lnTo>
                    <a:pt x="3551301" y="2375027"/>
                  </a:lnTo>
                  <a:lnTo>
                    <a:pt x="3744976" y="2463927"/>
                  </a:lnTo>
                  <a:lnTo>
                    <a:pt x="3918204" y="2351081"/>
                  </a:lnTo>
                </a:path>
              </a:pathLst>
            </a:custGeom>
            <a:ln w="15240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5135" y="1694688"/>
              <a:ext cx="5026660" cy="2816860"/>
            </a:xfrm>
            <a:custGeom>
              <a:avLst/>
              <a:gdLst/>
              <a:ahLst/>
              <a:cxnLst/>
              <a:rect l="l" t="t" r="r" b="b"/>
              <a:pathLst>
                <a:path w="5026659" h="2816860">
                  <a:moveTo>
                    <a:pt x="984758" y="245872"/>
                  </a:moveTo>
                  <a:lnTo>
                    <a:pt x="668654" y="245872"/>
                  </a:lnTo>
                  <a:lnTo>
                    <a:pt x="325627" y="804163"/>
                  </a:lnTo>
                  <a:lnTo>
                    <a:pt x="0" y="1067435"/>
                  </a:lnTo>
                  <a:lnTo>
                    <a:pt x="773429" y="1241933"/>
                  </a:lnTo>
                  <a:lnTo>
                    <a:pt x="675004" y="1600453"/>
                  </a:lnTo>
                  <a:lnTo>
                    <a:pt x="979931" y="1722501"/>
                  </a:lnTo>
                  <a:lnTo>
                    <a:pt x="790955" y="2139696"/>
                  </a:lnTo>
                  <a:lnTo>
                    <a:pt x="1526286" y="1641602"/>
                  </a:lnTo>
                  <a:lnTo>
                    <a:pt x="1470787" y="1230884"/>
                  </a:lnTo>
                  <a:lnTo>
                    <a:pt x="1875789" y="1187958"/>
                  </a:lnTo>
                  <a:lnTo>
                    <a:pt x="2221991" y="953262"/>
                  </a:lnTo>
                  <a:lnTo>
                    <a:pt x="2088514" y="659891"/>
                  </a:lnTo>
                  <a:lnTo>
                    <a:pt x="2129916" y="310896"/>
                  </a:lnTo>
                  <a:lnTo>
                    <a:pt x="1859914" y="260096"/>
                  </a:lnTo>
                  <a:lnTo>
                    <a:pt x="1473962" y="0"/>
                  </a:lnTo>
                  <a:lnTo>
                    <a:pt x="984758" y="245872"/>
                  </a:lnTo>
                  <a:close/>
                </a:path>
                <a:path w="5026659" h="2816860">
                  <a:moveTo>
                    <a:pt x="4173855" y="1820672"/>
                  </a:moveTo>
                  <a:lnTo>
                    <a:pt x="4239006" y="1582547"/>
                  </a:lnTo>
                  <a:lnTo>
                    <a:pt x="4435729" y="1530096"/>
                  </a:lnTo>
                  <a:lnTo>
                    <a:pt x="4592828" y="1653921"/>
                  </a:lnTo>
                  <a:lnTo>
                    <a:pt x="4750054" y="1923923"/>
                  </a:lnTo>
                  <a:lnTo>
                    <a:pt x="5026152" y="1893697"/>
                  </a:lnTo>
                  <a:lnTo>
                    <a:pt x="5013452" y="2100199"/>
                  </a:lnTo>
                  <a:lnTo>
                    <a:pt x="4645279" y="2214499"/>
                  </a:lnTo>
                  <a:lnTo>
                    <a:pt x="4427855" y="2192274"/>
                  </a:lnTo>
                  <a:lnTo>
                    <a:pt x="4173855" y="2293874"/>
                  </a:lnTo>
                  <a:lnTo>
                    <a:pt x="3970782" y="2535301"/>
                  </a:lnTo>
                  <a:lnTo>
                    <a:pt x="3704082" y="2382774"/>
                  </a:lnTo>
                  <a:lnTo>
                    <a:pt x="3439033" y="2816352"/>
                  </a:lnTo>
                  <a:lnTo>
                    <a:pt x="3137535" y="2743327"/>
                  </a:lnTo>
                  <a:lnTo>
                    <a:pt x="3032760" y="2484501"/>
                  </a:lnTo>
                  <a:lnTo>
                    <a:pt x="3281934" y="2297049"/>
                  </a:lnTo>
                  <a:lnTo>
                    <a:pt x="3426333" y="1976374"/>
                  </a:lnTo>
                  <a:lnTo>
                    <a:pt x="3727958" y="1768348"/>
                  </a:lnTo>
                  <a:lnTo>
                    <a:pt x="4173855" y="1830197"/>
                  </a:lnTo>
                </a:path>
              </a:pathLst>
            </a:custGeom>
            <a:ln w="18288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6864" y="1463039"/>
              <a:ext cx="4517390" cy="5306695"/>
            </a:xfrm>
            <a:custGeom>
              <a:avLst/>
              <a:gdLst/>
              <a:ahLst/>
              <a:cxnLst/>
              <a:rect l="l" t="t" r="r" b="b"/>
              <a:pathLst>
                <a:path w="4517390" h="5306695">
                  <a:moveTo>
                    <a:pt x="4504309" y="4079240"/>
                  </a:moveTo>
                  <a:lnTo>
                    <a:pt x="3956685" y="4053840"/>
                  </a:lnTo>
                  <a:lnTo>
                    <a:pt x="3615563" y="4182605"/>
                  </a:lnTo>
                  <a:lnTo>
                    <a:pt x="3072765" y="4123817"/>
                  </a:lnTo>
                  <a:lnTo>
                    <a:pt x="2760091" y="4616615"/>
                  </a:lnTo>
                  <a:lnTo>
                    <a:pt x="2539491" y="4390872"/>
                  </a:lnTo>
                  <a:lnTo>
                    <a:pt x="2145791" y="4543488"/>
                  </a:lnTo>
                  <a:lnTo>
                    <a:pt x="2293366" y="4872558"/>
                  </a:lnTo>
                  <a:lnTo>
                    <a:pt x="1701419" y="4708817"/>
                  </a:lnTo>
                  <a:lnTo>
                    <a:pt x="1409446" y="4912309"/>
                  </a:lnTo>
                  <a:lnTo>
                    <a:pt x="0" y="5103075"/>
                  </a:lnTo>
                  <a:lnTo>
                    <a:pt x="457073" y="5306568"/>
                  </a:lnTo>
                  <a:lnTo>
                    <a:pt x="1650619" y="5128514"/>
                  </a:lnTo>
                  <a:lnTo>
                    <a:pt x="2018791" y="5242979"/>
                  </a:lnTo>
                  <a:lnTo>
                    <a:pt x="3326638" y="5152364"/>
                  </a:lnTo>
                  <a:lnTo>
                    <a:pt x="3682111" y="5242979"/>
                  </a:lnTo>
                  <a:lnTo>
                    <a:pt x="3898011" y="5001336"/>
                  </a:lnTo>
                  <a:lnTo>
                    <a:pt x="4304284" y="5192102"/>
                  </a:lnTo>
                  <a:lnTo>
                    <a:pt x="4310634" y="4592764"/>
                  </a:lnTo>
                  <a:lnTo>
                    <a:pt x="4517136" y="4465872"/>
                  </a:lnTo>
                </a:path>
                <a:path w="4517390" h="5306695">
                  <a:moveTo>
                    <a:pt x="4014216" y="0"/>
                  </a:moveTo>
                  <a:lnTo>
                    <a:pt x="4182364" y="497077"/>
                  </a:lnTo>
                  <a:lnTo>
                    <a:pt x="4182364" y="1006983"/>
                  </a:lnTo>
                  <a:lnTo>
                    <a:pt x="4439285" y="1356360"/>
                  </a:lnTo>
                  <a:lnTo>
                    <a:pt x="4455160" y="916432"/>
                  </a:lnTo>
                  <a:lnTo>
                    <a:pt x="4391660" y="635254"/>
                  </a:lnTo>
                  <a:lnTo>
                    <a:pt x="4517136" y="387153"/>
                  </a:lnTo>
                </a:path>
              </a:pathLst>
            </a:custGeom>
            <a:ln w="18288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63840" y="5663184"/>
              <a:ext cx="1027430" cy="624840"/>
            </a:xfrm>
            <a:custGeom>
              <a:avLst/>
              <a:gdLst/>
              <a:ahLst/>
              <a:cxnLst/>
              <a:rect l="l" t="t" r="r" b="b"/>
              <a:pathLst>
                <a:path w="1027429" h="624839">
                  <a:moveTo>
                    <a:pt x="801369" y="0"/>
                  </a:moveTo>
                  <a:lnTo>
                    <a:pt x="508761" y="97231"/>
                  </a:lnTo>
                  <a:lnTo>
                    <a:pt x="378459" y="173748"/>
                  </a:lnTo>
                  <a:lnTo>
                    <a:pt x="228980" y="344296"/>
                  </a:lnTo>
                  <a:lnTo>
                    <a:pt x="0" y="624839"/>
                  </a:lnTo>
                  <a:lnTo>
                    <a:pt x="572388" y="419214"/>
                  </a:lnTo>
                  <a:lnTo>
                    <a:pt x="686942" y="290106"/>
                  </a:lnTo>
                  <a:lnTo>
                    <a:pt x="1027176" y="226339"/>
                  </a:lnTo>
                  <a:lnTo>
                    <a:pt x="801369" y="0"/>
                  </a:lnTo>
                  <a:close/>
                </a:path>
              </a:pathLst>
            </a:custGeom>
            <a:ln w="18288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72" y="3811523"/>
              <a:ext cx="4343400" cy="3048000"/>
            </a:xfrm>
            <a:custGeom>
              <a:avLst/>
              <a:gdLst/>
              <a:ahLst/>
              <a:cxnLst/>
              <a:rect l="l" t="t" r="r" b="b"/>
              <a:pathLst>
                <a:path w="4343400" h="3048000">
                  <a:moveTo>
                    <a:pt x="0" y="0"/>
                  </a:moveTo>
                  <a:lnTo>
                    <a:pt x="152400" y="533400"/>
                  </a:lnTo>
                  <a:lnTo>
                    <a:pt x="609600" y="609600"/>
                  </a:lnTo>
                  <a:lnTo>
                    <a:pt x="914400" y="1143000"/>
                  </a:lnTo>
                  <a:lnTo>
                    <a:pt x="838200" y="1524000"/>
                  </a:lnTo>
                  <a:lnTo>
                    <a:pt x="1066800" y="1752600"/>
                  </a:lnTo>
                  <a:lnTo>
                    <a:pt x="914400" y="2209800"/>
                  </a:lnTo>
                  <a:lnTo>
                    <a:pt x="990600" y="2590800"/>
                  </a:lnTo>
                  <a:lnTo>
                    <a:pt x="2362200" y="2971798"/>
                  </a:lnTo>
                  <a:lnTo>
                    <a:pt x="2667000" y="2743200"/>
                  </a:lnTo>
                  <a:lnTo>
                    <a:pt x="3505200" y="2743200"/>
                  </a:lnTo>
                  <a:lnTo>
                    <a:pt x="3657600" y="2590800"/>
                  </a:lnTo>
                  <a:lnTo>
                    <a:pt x="4343400" y="2971798"/>
                  </a:lnTo>
                  <a:lnTo>
                    <a:pt x="4191000" y="3047999"/>
                  </a:lnTo>
                  <a:lnTo>
                    <a:pt x="3657600" y="2895600"/>
                  </a:lnTo>
                  <a:lnTo>
                    <a:pt x="3429000" y="2971798"/>
                  </a:lnTo>
                  <a:lnTo>
                    <a:pt x="2590800" y="3047999"/>
                  </a:lnTo>
                  <a:lnTo>
                    <a:pt x="2286000" y="3047999"/>
                  </a:lnTo>
                  <a:lnTo>
                    <a:pt x="762000" y="2895600"/>
                  </a:lnTo>
                  <a:lnTo>
                    <a:pt x="304800" y="2971798"/>
                  </a:lnTo>
                  <a:lnTo>
                    <a:pt x="152400" y="2667000"/>
                  </a:lnTo>
                  <a:lnTo>
                    <a:pt x="457200" y="2286000"/>
                  </a:lnTo>
                  <a:lnTo>
                    <a:pt x="533400" y="1752600"/>
                  </a:lnTo>
                  <a:lnTo>
                    <a:pt x="228600" y="1371600"/>
                  </a:lnTo>
                  <a:lnTo>
                    <a:pt x="381000" y="990600"/>
                  </a:lnTo>
                  <a:lnTo>
                    <a:pt x="76199" y="838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260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36" y="6101054"/>
              <a:ext cx="153522" cy="1295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571" y="6119786"/>
              <a:ext cx="177876" cy="1175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0128" y="6095148"/>
              <a:ext cx="170815" cy="132715"/>
            </a:xfrm>
            <a:custGeom>
              <a:avLst/>
              <a:gdLst/>
              <a:ahLst/>
              <a:cxnLst/>
              <a:rect l="l" t="t" r="r" b="b"/>
              <a:pathLst>
                <a:path w="170815" h="132714">
                  <a:moveTo>
                    <a:pt x="29705" y="23482"/>
                  </a:moveTo>
                  <a:lnTo>
                    <a:pt x="10744" y="21615"/>
                  </a:lnTo>
                  <a:lnTo>
                    <a:pt x="0" y="130619"/>
                  </a:lnTo>
                  <a:lnTo>
                    <a:pt x="18961" y="132486"/>
                  </a:lnTo>
                  <a:lnTo>
                    <a:pt x="29705" y="23482"/>
                  </a:lnTo>
                  <a:close/>
                </a:path>
                <a:path w="170815" h="132714">
                  <a:moveTo>
                    <a:pt x="78079" y="13347"/>
                  </a:moveTo>
                  <a:lnTo>
                    <a:pt x="59055" y="12331"/>
                  </a:lnTo>
                  <a:lnTo>
                    <a:pt x="53225" y="121704"/>
                  </a:lnTo>
                  <a:lnTo>
                    <a:pt x="72250" y="122720"/>
                  </a:lnTo>
                  <a:lnTo>
                    <a:pt x="78079" y="13347"/>
                  </a:lnTo>
                  <a:close/>
                </a:path>
                <a:path w="170815" h="132714">
                  <a:moveTo>
                    <a:pt x="123113" y="115887"/>
                  </a:moveTo>
                  <a:lnTo>
                    <a:pt x="122491" y="6350"/>
                  </a:lnTo>
                  <a:lnTo>
                    <a:pt x="103441" y="6464"/>
                  </a:lnTo>
                  <a:lnTo>
                    <a:pt x="104063" y="116001"/>
                  </a:lnTo>
                  <a:lnTo>
                    <a:pt x="123113" y="115887"/>
                  </a:lnTo>
                  <a:close/>
                </a:path>
                <a:path w="170815" h="132714">
                  <a:moveTo>
                    <a:pt x="170738" y="109537"/>
                  </a:moveTo>
                  <a:lnTo>
                    <a:pt x="170116" y="0"/>
                  </a:lnTo>
                  <a:lnTo>
                    <a:pt x="151066" y="114"/>
                  </a:lnTo>
                  <a:lnTo>
                    <a:pt x="151688" y="109651"/>
                  </a:lnTo>
                  <a:lnTo>
                    <a:pt x="170738" y="109537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193" y="6035573"/>
              <a:ext cx="176784" cy="1365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8377" y="5932665"/>
              <a:ext cx="196481" cy="1662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93331" y="4069079"/>
              <a:ext cx="1593215" cy="1917700"/>
            </a:xfrm>
            <a:custGeom>
              <a:avLst/>
              <a:gdLst/>
              <a:ahLst/>
              <a:cxnLst/>
              <a:rect l="l" t="t" r="r" b="b"/>
              <a:pathLst>
                <a:path w="1593214" h="1917700">
                  <a:moveTo>
                    <a:pt x="764324" y="14351"/>
                  </a:moveTo>
                  <a:lnTo>
                    <a:pt x="713384" y="16002"/>
                  </a:lnTo>
                  <a:lnTo>
                    <a:pt x="656082" y="178562"/>
                  </a:lnTo>
                  <a:lnTo>
                    <a:pt x="635254" y="107772"/>
                  </a:lnTo>
                  <a:lnTo>
                    <a:pt x="670636" y="8382"/>
                  </a:lnTo>
                  <a:lnTo>
                    <a:pt x="652691" y="2032"/>
                  </a:lnTo>
                  <a:lnTo>
                    <a:pt x="626110" y="76695"/>
                  </a:lnTo>
                  <a:lnTo>
                    <a:pt x="603554" y="0"/>
                  </a:lnTo>
                  <a:lnTo>
                    <a:pt x="554215" y="0"/>
                  </a:lnTo>
                  <a:lnTo>
                    <a:pt x="477812" y="229616"/>
                  </a:lnTo>
                  <a:lnTo>
                    <a:pt x="522376" y="234442"/>
                  </a:lnTo>
                  <a:lnTo>
                    <a:pt x="579678" y="73406"/>
                  </a:lnTo>
                  <a:lnTo>
                    <a:pt x="600849" y="147650"/>
                  </a:lnTo>
                  <a:lnTo>
                    <a:pt x="0" y="1835607"/>
                  </a:lnTo>
                  <a:lnTo>
                    <a:pt x="17945" y="1841995"/>
                  </a:lnTo>
                  <a:lnTo>
                    <a:pt x="609841" y="179158"/>
                  </a:lnTo>
                  <a:lnTo>
                    <a:pt x="627430" y="240792"/>
                  </a:lnTo>
                  <a:lnTo>
                    <a:pt x="683145" y="240792"/>
                  </a:lnTo>
                  <a:lnTo>
                    <a:pt x="764324" y="14351"/>
                  </a:lnTo>
                  <a:close/>
                </a:path>
                <a:path w="1593214" h="1917700">
                  <a:moveTo>
                    <a:pt x="925664" y="1908733"/>
                  </a:moveTo>
                  <a:lnTo>
                    <a:pt x="881227" y="1819135"/>
                  </a:lnTo>
                  <a:lnTo>
                    <a:pt x="864158" y="1827606"/>
                  </a:lnTo>
                  <a:lnTo>
                    <a:pt x="908608" y="1917204"/>
                  </a:lnTo>
                  <a:lnTo>
                    <a:pt x="925664" y="1908733"/>
                  </a:lnTo>
                  <a:close/>
                </a:path>
                <a:path w="1593214" h="1917700">
                  <a:moveTo>
                    <a:pt x="976668" y="1875802"/>
                  </a:moveTo>
                  <a:lnTo>
                    <a:pt x="920991" y="1792770"/>
                  </a:lnTo>
                  <a:lnTo>
                    <a:pt x="905179" y="1803374"/>
                  </a:lnTo>
                  <a:lnTo>
                    <a:pt x="960907" y="1886419"/>
                  </a:lnTo>
                  <a:lnTo>
                    <a:pt x="976668" y="1875802"/>
                  </a:lnTo>
                  <a:close/>
                </a:path>
                <a:path w="1593214" h="1917700">
                  <a:moveTo>
                    <a:pt x="1017943" y="1847227"/>
                  </a:moveTo>
                  <a:lnTo>
                    <a:pt x="962266" y="1764195"/>
                  </a:lnTo>
                  <a:lnTo>
                    <a:pt x="946454" y="1774799"/>
                  </a:lnTo>
                  <a:lnTo>
                    <a:pt x="1002195" y="1857844"/>
                  </a:lnTo>
                  <a:lnTo>
                    <a:pt x="1017943" y="1847227"/>
                  </a:lnTo>
                  <a:close/>
                </a:path>
                <a:path w="1593214" h="1917700">
                  <a:moveTo>
                    <a:pt x="1062393" y="1821827"/>
                  </a:moveTo>
                  <a:lnTo>
                    <a:pt x="1006767" y="1738795"/>
                  </a:lnTo>
                  <a:lnTo>
                    <a:pt x="990892" y="1749399"/>
                  </a:lnTo>
                  <a:lnTo>
                    <a:pt x="1046645" y="1832444"/>
                  </a:lnTo>
                  <a:lnTo>
                    <a:pt x="1062393" y="1821827"/>
                  </a:lnTo>
                  <a:close/>
                </a:path>
                <a:path w="1593214" h="1917700">
                  <a:moveTo>
                    <a:pt x="1148118" y="1754009"/>
                  </a:moveTo>
                  <a:lnTo>
                    <a:pt x="1077506" y="1683131"/>
                  </a:lnTo>
                  <a:lnTo>
                    <a:pt x="1064044" y="1696580"/>
                  </a:lnTo>
                  <a:lnTo>
                    <a:pt x="1134529" y="1767459"/>
                  </a:lnTo>
                  <a:lnTo>
                    <a:pt x="1148118" y="1754009"/>
                  </a:lnTo>
                  <a:close/>
                </a:path>
                <a:path w="1593214" h="1917700">
                  <a:moveTo>
                    <a:pt x="1197521" y="1728812"/>
                  </a:moveTo>
                  <a:lnTo>
                    <a:pt x="1120178" y="1651190"/>
                  </a:lnTo>
                  <a:lnTo>
                    <a:pt x="1106716" y="1664627"/>
                  </a:lnTo>
                  <a:lnTo>
                    <a:pt x="1183932" y="1742249"/>
                  </a:lnTo>
                  <a:lnTo>
                    <a:pt x="1197521" y="1728812"/>
                  </a:lnTo>
                  <a:close/>
                </a:path>
                <a:path w="1593214" h="1917700">
                  <a:moveTo>
                    <a:pt x="1237399" y="1691500"/>
                  </a:moveTo>
                  <a:lnTo>
                    <a:pt x="1151547" y="1623504"/>
                  </a:lnTo>
                  <a:lnTo>
                    <a:pt x="1139736" y="1638439"/>
                  </a:lnTo>
                  <a:lnTo>
                    <a:pt x="1225588" y="1706435"/>
                  </a:lnTo>
                  <a:lnTo>
                    <a:pt x="1237399" y="1691500"/>
                  </a:lnTo>
                  <a:close/>
                </a:path>
                <a:path w="1593214" h="1917700">
                  <a:moveTo>
                    <a:pt x="1275499" y="1661337"/>
                  </a:moveTo>
                  <a:lnTo>
                    <a:pt x="1189647" y="1593342"/>
                  </a:lnTo>
                  <a:lnTo>
                    <a:pt x="1177836" y="1608277"/>
                  </a:lnTo>
                  <a:lnTo>
                    <a:pt x="1263688" y="1676273"/>
                  </a:lnTo>
                  <a:lnTo>
                    <a:pt x="1275499" y="1661337"/>
                  </a:lnTo>
                  <a:close/>
                </a:path>
                <a:path w="1593214" h="1917700">
                  <a:moveTo>
                    <a:pt x="1351953" y="1585506"/>
                  </a:moveTo>
                  <a:lnTo>
                    <a:pt x="1256957" y="1531061"/>
                  </a:lnTo>
                  <a:lnTo>
                    <a:pt x="1247432" y="1547596"/>
                  </a:lnTo>
                  <a:lnTo>
                    <a:pt x="1342555" y="1602028"/>
                  </a:lnTo>
                  <a:lnTo>
                    <a:pt x="1351953" y="1585506"/>
                  </a:lnTo>
                  <a:close/>
                </a:path>
                <a:path w="1593214" h="1917700">
                  <a:moveTo>
                    <a:pt x="1385354" y="1545818"/>
                  </a:moveTo>
                  <a:lnTo>
                    <a:pt x="1290231" y="1491361"/>
                  </a:lnTo>
                  <a:lnTo>
                    <a:pt x="1280833" y="1507871"/>
                  </a:lnTo>
                  <a:lnTo>
                    <a:pt x="1375829" y="1562341"/>
                  </a:lnTo>
                  <a:lnTo>
                    <a:pt x="1385354" y="1545818"/>
                  </a:lnTo>
                  <a:close/>
                </a:path>
                <a:path w="1593214" h="1917700">
                  <a:moveTo>
                    <a:pt x="1416723" y="1506855"/>
                  </a:moveTo>
                  <a:lnTo>
                    <a:pt x="1317790" y="1459865"/>
                  </a:lnTo>
                  <a:lnTo>
                    <a:pt x="1309662" y="1477010"/>
                  </a:lnTo>
                  <a:lnTo>
                    <a:pt x="1408595" y="1524050"/>
                  </a:lnTo>
                  <a:lnTo>
                    <a:pt x="1416723" y="1506855"/>
                  </a:lnTo>
                  <a:close/>
                </a:path>
                <a:path w="1593214" h="1917700">
                  <a:moveTo>
                    <a:pt x="1445298" y="1468755"/>
                  </a:moveTo>
                  <a:lnTo>
                    <a:pt x="1346365" y="1421765"/>
                  </a:lnTo>
                  <a:lnTo>
                    <a:pt x="1338237" y="1438910"/>
                  </a:lnTo>
                  <a:lnTo>
                    <a:pt x="1437170" y="1485900"/>
                  </a:lnTo>
                  <a:lnTo>
                    <a:pt x="1445298" y="1468755"/>
                  </a:lnTo>
                  <a:close/>
                </a:path>
                <a:path w="1593214" h="1917700">
                  <a:moveTo>
                    <a:pt x="1504861" y="1389126"/>
                  </a:moveTo>
                  <a:lnTo>
                    <a:pt x="1403261" y="1348486"/>
                  </a:lnTo>
                  <a:lnTo>
                    <a:pt x="1396149" y="1366139"/>
                  </a:lnTo>
                  <a:lnTo>
                    <a:pt x="1497876" y="1406779"/>
                  </a:lnTo>
                  <a:lnTo>
                    <a:pt x="1504861" y="1389126"/>
                  </a:lnTo>
                  <a:close/>
                </a:path>
                <a:path w="1593214" h="1917700">
                  <a:moveTo>
                    <a:pt x="1539786" y="1355852"/>
                  </a:moveTo>
                  <a:lnTo>
                    <a:pt x="1438186" y="1315085"/>
                  </a:lnTo>
                  <a:lnTo>
                    <a:pt x="1431074" y="1332738"/>
                  </a:lnTo>
                  <a:lnTo>
                    <a:pt x="1532801" y="1373505"/>
                  </a:lnTo>
                  <a:lnTo>
                    <a:pt x="1539786" y="1355852"/>
                  </a:lnTo>
                  <a:close/>
                </a:path>
                <a:path w="1593214" h="1917700">
                  <a:moveTo>
                    <a:pt x="1563154" y="1307084"/>
                  </a:moveTo>
                  <a:lnTo>
                    <a:pt x="1456855" y="1280541"/>
                  </a:lnTo>
                  <a:lnTo>
                    <a:pt x="1452283" y="1298956"/>
                  </a:lnTo>
                  <a:lnTo>
                    <a:pt x="1558455" y="1325499"/>
                  </a:lnTo>
                  <a:lnTo>
                    <a:pt x="1563154" y="1307084"/>
                  </a:lnTo>
                  <a:close/>
                </a:path>
                <a:path w="1593214" h="1917700">
                  <a:moveTo>
                    <a:pt x="1593126" y="1271651"/>
                  </a:moveTo>
                  <a:lnTo>
                    <a:pt x="1477683" y="1242822"/>
                  </a:lnTo>
                  <a:lnTo>
                    <a:pt x="1472984" y="1261364"/>
                  </a:lnTo>
                  <a:lnTo>
                    <a:pt x="1588554" y="1290193"/>
                  </a:lnTo>
                  <a:lnTo>
                    <a:pt x="1593126" y="1271651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0639" y="5110988"/>
              <a:ext cx="179197" cy="1656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662" y="4937505"/>
              <a:ext cx="1634489" cy="132715"/>
            </a:xfrm>
            <a:custGeom>
              <a:avLst/>
              <a:gdLst/>
              <a:ahLst/>
              <a:cxnLst/>
              <a:rect l="l" t="t" r="r" b="b"/>
              <a:pathLst>
                <a:path w="1634489" h="132714">
                  <a:moveTo>
                    <a:pt x="1322" y="0"/>
                  </a:moveTo>
                  <a:lnTo>
                    <a:pt x="0" y="19050"/>
                  </a:lnTo>
                  <a:lnTo>
                    <a:pt x="1632796" y="132588"/>
                  </a:lnTo>
                  <a:lnTo>
                    <a:pt x="1634066" y="113538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62647" y="3753611"/>
              <a:ext cx="1009650" cy="908685"/>
            </a:xfrm>
            <a:custGeom>
              <a:avLst/>
              <a:gdLst/>
              <a:ahLst/>
              <a:cxnLst/>
              <a:rect l="l" t="t" r="r" b="b"/>
              <a:pathLst>
                <a:path w="1009650" h="908685">
                  <a:moveTo>
                    <a:pt x="54343" y="5715"/>
                  </a:moveTo>
                  <a:lnTo>
                    <a:pt x="36195" y="0"/>
                  </a:lnTo>
                  <a:lnTo>
                    <a:pt x="0" y="113411"/>
                  </a:lnTo>
                  <a:lnTo>
                    <a:pt x="18148" y="119126"/>
                  </a:lnTo>
                  <a:lnTo>
                    <a:pt x="54343" y="5715"/>
                  </a:lnTo>
                  <a:close/>
                </a:path>
                <a:path w="1009650" h="908685">
                  <a:moveTo>
                    <a:pt x="100164" y="16002"/>
                  </a:moveTo>
                  <a:lnTo>
                    <a:pt x="82169" y="9779"/>
                  </a:lnTo>
                  <a:lnTo>
                    <a:pt x="43091" y="122174"/>
                  </a:lnTo>
                  <a:lnTo>
                    <a:pt x="61074" y="128397"/>
                  </a:lnTo>
                  <a:lnTo>
                    <a:pt x="100164" y="16002"/>
                  </a:lnTo>
                  <a:close/>
                </a:path>
                <a:path w="1009650" h="908685">
                  <a:moveTo>
                    <a:pt x="149377" y="22352"/>
                  </a:moveTo>
                  <a:lnTo>
                    <a:pt x="131381" y="16129"/>
                  </a:lnTo>
                  <a:lnTo>
                    <a:pt x="92303" y="128524"/>
                  </a:lnTo>
                  <a:lnTo>
                    <a:pt x="110286" y="134747"/>
                  </a:lnTo>
                  <a:lnTo>
                    <a:pt x="149377" y="22352"/>
                  </a:lnTo>
                  <a:close/>
                </a:path>
                <a:path w="1009650" h="908685">
                  <a:moveTo>
                    <a:pt x="200939" y="30988"/>
                  </a:moveTo>
                  <a:lnTo>
                    <a:pt x="183476" y="23368"/>
                  </a:lnTo>
                  <a:lnTo>
                    <a:pt x="135978" y="132588"/>
                  </a:lnTo>
                  <a:lnTo>
                    <a:pt x="153441" y="140208"/>
                  </a:lnTo>
                  <a:lnTo>
                    <a:pt x="200939" y="30988"/>
                  </a:lnTo>
                  <a:close/>
                </a:path>
                <a:path w="1009650" h="908685">
                  <a:moveTo>
                    <a:pt x="285330" y="59944"/>
                  </a:moveTo>
                  <a:lnTo>
                    <a:pt x="268693" y="50673"/>
                  </a:lnTo>
                  <a:lnTo>
                    <a:pt x="210400" y="154432"/>
                  </a:lnTo>
                  <a:lnTo>
                    <a:pt x="226910" y="163703"/>
                  </a:lnTo>
                  <a:lnTo>
                    <a:pt x="285330" y="59944"/>
                  </a:lnTo>
                  <a:close/>
                </a:path>
                <a:path w="1009650" h="908685">
                  <a:moveTo>
                    <a:pt x="328129" y="72644"/>
                  </a:moveTo>
                  <a:lnTo>
                    <a:pt x="311619" y="63373"/>
                  </a:lnTo>
                  <a:lnTo>
                    <a:pt x="253199" y="167132"/>
                  </a:lnTo>
                  <a:lnTo>
                    <a:pt x="269836" y="176403"/>
                  </a:lnTo>
                  <a:lnTo>
                    <a:pt x="328129" y="72644"/>
                  </a:lnTo>
                  <a:close/>
                </a:path>
                <a:path w="1009650" h="908685">
                  <a:moveTo>
                    <a:pt x="372071" y="79502"/>
                  </a:moveTo>
                  <a:lnTo>
                    <a:pt x="355815" y="69596"/>
                  </a:lnTo>
                  <a:lnTo>
                    <a:pt x="288759" y="179324"/>
                  </a:lnTo>
                  <a:lnTo>
                    <a:pt x="305015" y="189230"/>
                  </a:lnTo>
                  <a:lnTo>
                    <a:pt x="372071" y="79502"/>
                  </a:lnTo>
                  <a:close/>
                </a:path>
                <a:path w="1009650" h="908685">
                  <a:moveTo>
                    <a:pt x="415886" y="102362"/>
                  </a:moveTo>
                  <a:lnTo>
                    <a:pt x="400519" y="91059"/>
                  </a:lnTo>
                  <a:lnTo>
                    <a:pt x="324319" y="194564"/>
                  </a:lnTo>
                  <a:lnTo>
                    <a:pt x="339686" y="205867"/>
                  </a:lnTo>
                  <a:lnTo>
                    <a:pt x="415886" y="102362"/>
                  </a:lnTo>
                  <a:close/>
                </a:path>
                <a:path w="1009650" h="908685">
                  <a:moveTo>
                    <a:pt x="490689" y="137668"/>
                  </a:moveTo>
                  <a:lnTo>
                    <a:pt x="476211" y="125222"/>
                  </a:lnTo>
                  <a:lnTo>
                    <a:pt x="392391" y="222758"/>
                  </a:lnTo>
                  <a:lnTo>
                    <a:pt x="406742" y="235204"/>
                  </a:lnTo>
                  <a:lnTo>
                    <a:pt x="490689" y="137668"/>
                  </a:lnTo>
                  <a:close/>
                </a:path>
                <a:path w="1009650" h="908685">
                  <a:moveTo>
                    <a:pt x="527138" y="159893"/>
                  </a:moveTo>
                  <a:lnTo>
                    <a:pt x="512787" y="147447"/>
                  </a:lnTo>
                  <a:lnTo>
                    <a:pt x="428840" y="244983"/>
                  </a:lnTo>
                  <a:lnTo>
                    <a:pt x="443318" y="257429"/>
                  </a:lnTo>
                  <a:lnTo>
                    <a:pt x="527138" y="159893"/>
                  </a:lnTo>
                  <a:close/>
                </a:path>
                <a:path w="1009650" h="908685">
                  <a:moveTo>
                    <a:pt x="571830" y="174371"/>
                  </a:moveTo>
                  <a:lnTo>
                    <a:pt x="557364" y="161925"/>
                  </a:lnTo>
                  <a:lnTo>
                    <a:pt x="468337" y="265430"/>
                  </a:lnTo>
                  <a:lnTo>
                    <a:pt x="482815" y="277876"/>
                  </a:lnTo>
                  <a:lnTo>
                    <a:pt x="571830" y="174371"/>
                  </a:lnTo>
                  <a:close/>
                </a:path>
                <a:path w="1009650" h="908685">
                  <a:moveTo>
                    <a:pt x="607275" y="197993"/>
                  </a:moveTo>
                  <a:lnTo>
                    <a:pt x="593940" y="184404"/>
                  </a:lnTo>
                  <a:lnTo>
                    <a:pt x="496404" y="279908"/>
                  </a:lnTo>
                  <a:lnTo>
                    <a:pt x="509739" y="293497"/>
                  </a:lnTo>
                  <a:lnTo>
                    <a:pt x="607275" y="197993"/>
                  </a:lnTo>
                  <a:close/>
                </a:path>
                <a:path w="1009650" h="908685">
                  <a:moveTo>
                    <a:pt x="673061" y="247269"/>
                  </a:moveTo>
                  <a:lnTo>
                    <a:pt x="660488" y="232918"/>
                  </a:lnTo>
                  <a:lnTo>
                    <a:pt x="557618" y="322707"/>
                  </a:lnTo>
                  <a:lnTo>
                    <a:pt x="570191" y="337058"/>
                  </a:lnTo>
                  <a:lnTo>
                    <a:pt x="673061" y="247269"/>
                  </a:lnTo>
                  <a:close/>
                </a:path>
                <a:path w="1009650" h="908685">
                  <a:moveTo>
                    <a:pt x="706335" y="277495"/>
                  </a:moveTo>
                  <a:lnTo>
                    <a:pt x="693889" y="263144"/>
                  </a:lnTo>
                  <a:lnTo>
                    <a:pt x="591019" y="352806"/>
                  </a:lnTo>
                  <a:lnTo>
                    <a:pt x="603465" y="367157"/>
                  </a:lnTo>
                  <a:lnTo>
                    <a:pt x="706335" y="277495"/>
                  </a:lnTo>
                  <a:close/>
                </a:path>
                <a:path w="1009650" h="908685">
                  <a:moveTo>
                    <a:pt x="730211" y="304419"/>
                  </a:moveTo>
                  <a:lnTo>
                    <a:pt x="717638" y="290068"/>
                  </a:lnTo>
                  <a:lnTo>
                    <a:pt x="614768" y="379857"/>
                  </a:lnTo>
                  <a:lnTo>
                    <a:pt x="627341" y="394208"/>
                  </a:lnTo>
                  <a:lnTo>
                    <a:pt x="730211" y="304419"/>
                  </a:lnTo>
                  <a:close/>
                </a:path>
                <a:path w="1009650" h="908685">
                  <a:moveTo>
                    <a:pt x="760056" y="331978"/>
                  </a:moveTo>
                  <a:lnTo>
                    <a:pt x="748118" y="317119"/>
                  </a:lnTo>
                  <a:lnTo>
                    <a:pt x="642073" y="403098"/>
                  </a:lnTo>
                  <a:lnTo>
                    <a:pt x="654011" y="417957"/>
                  </a:lnTo>
                  <a:lnTo>
                    <a:pt x="760056" y="331978"/>
                  </a:lnTo>
                  <a:close/>
                </a:path>
                <a:path w="1009650" h="908685">
                  <a:moveTo>
                    <a:pt x="816317" y="399669"/>
                  </a:moveTo>
                  <a:lnTo>
                    <a:pt x="806157" y="383540"/>
                  </a:lnTo>
                  <a:lnTo>
                    <a:pt x="690587" y="456057"/>
                  </a:lnTo>
                  <a:lnTo>
                    <a:pt x="700747" y="472186"/>
                  </a:lnTo>
                  <a:lnTo>
                    <a:pt x="816317" y="399669"/>
                  </a:lnTo>
                  <a:close/>
                </a:path>
                <a:path w="1009650" h="908685">
                  <a:moveTo>
                    <a:pt x="837653" y="428117"/>
                  </a:moveTo>
                  <a:lnTo>
                    <a:pt x="827874" y="411734"/>
                  </a:lnTo>
                  <a:lnTo>
                    <a:pt x="710526" y="481584"/>
                  </a:lnTo>
                  <a:lnTo>
                    <a:pt x="720305" y="497967"/>
                  </a:lnTo>
                  <a:lnTo>
                    <a:pt x="837653" y="428117"/>
                  </a:lnTo>
                  <a:close/>
                </a:path>
                <a:path w="1009650" h="908685">
                  <a:moveTo>
                    <a:pt x="862164" y="464820"/>
                  </a:moveTo>
                  <a:lnTo>
                    <a:pt x="852893" y="448183"/>
                  </a:lnTo>
                  <a:lnTo>
                    <a:pt x="733640" y="514731"/>
                  </a:lnTo>
                  <a:lnTo>
                    <a:pt x="742911" y="531368"/>
                  </a:lnTo>
                  <a:lnTo>
                    <a:pt x="862164" y="464820"/>
                  </a:lnTo>
                  <a:close/>
                </a:path>
                <a:path w="1009650" h="908685">
                  <a:moveTo>
                    <a:pt x="882738" y="491744"/>
                  </a:moveTo>
                  <a:lnTo>
                    <a:pt x="873467" y="475107"/>
                  </a:lnTo>
                  <a:lnTo>
                    <a:pt x="754341" y="541782"/>
                  </a:lnTo>
                  <a:lnTo>
                    <a:pt x="763612" y="558419"/>
                  </a:lnTo>
                  <a:lnTo>
                    <a:pt x="882738" y="491744"/>
                  </a:lnTo>
                  <a:close/>
                </a:path>
                <a:path w="1009650" h="908685">
                  <a:moveTo>
                    <a:pt x="920711" y="564007"/>
                  </a:moveTo>
                  <a:lnTo>
                    <a:pt x="912456" y="546862"/>
                  </a:lnTo>
                  <a:lnTo>
                    <a:pt x="789393" y="606044"/>
                  </a:lnTo>
                  <a:lnTo>
                    <a:pt x="797648" y="623189"/>
                  </a:lnTo>
                  <a:lnTo>
                    <a:pt x="920711" y="564007"/>
                  </a:lnTo>
                  <a:close/>
                </a:path>
                <a:path w="1009650" h="908685">
                  <a:moveTo>
                    <a:pt x="939253" y="607568"/>
                  </a:moveTo>
                  <a:lnTo>
                    <a:pt x="932014" y="589915"/>
                  </a:lnTo>
                  <a:lnTo>
                    <a:pt x="805776" y="641858"/>
                  </a:lnTo>
                  <a:lnTo>
                    <a:pt x="813015" y="659511"/>
                  </a:lnTo>
                  <a:lnTo>
                    <a:pt x="939253" y="607568"/>
                  </a:lnTo>
                  <a:close/>
                </a:path>
                <a:path w="1009650" h="908685">
                  <a:moveTo>
                    <a:pt x="951953" y="644017"/>
                  </a:moveTo>
                  <a:lnTo>
                    <a:pt x="944714" y="626491"/>
                  </a:lnTo>
                  <a:lnTo>
                    <a:pt x="818476" y="678434"/>
                  </a:lnTo>
                  <a:lnTo>
                    <a:pt x="825715" y="695960"/>
                  </a:lnTo>
                  <a:lnTo>
                    <a:pt x="951953" y="644017"/>
                  </a:lnTo>
                  <a:close/>
                </a:path>
                <a:path w="1009650" h="908685">
                  <a:moveTo>
                    <a:pt x="967828" y="675767"/>
                  </a:moveTo>
                  <a:lnTo>
                    <a:pt x="960589" y="658241"/>
                  </a:lnTo>
                  <a:lnTo>
                    <a:pt x="834351" y="710184"/>
                  </a:lnTo>
                  <a:lnTo>
                    <a:pt x="841590" y="727710"/>
                  </a:lnTo>
                  <a:lnTo>
                    <a:pt x="967828" y="675767"/>
                  </a:lnTo>
                  <a:close/>
                </a:path>
                <a:path w="1009650" h="908685">
                  <a:moveTo>
                    <a:pt x="989418" y="756158"/>
                  </a:moveTo>
                  <a:lnTo>
                    <a:pt x="983195" y="738124"/>
                  </a:lnTo>
                  <a:lnTo>
                    <a:pt x="854036" y="782193"/>
                  </a:lnTo>
                  <a:lnTo>
                    <a:pt x="860259" y="800227"/>
                  </a:lnTo>
                  <a:lnTo>
                    <a:pt x="989418" y="756158"/>
                  </a:lnTo>
                  <a:close/>
                </a:path>
                <a:path w="1009650" h="908685">
                  <a:moveTo>
                    <a:pt x="999451" y="792607"/>
                  </a:moveTo>
                  <a:lnTo>
                    <a:pt x="994117" y="774319"/>
                  </a:lnTo>
                  <a:lnTo>
                    <a:pt x="863053" y="812419"/>
                  </a:lnTo>
                  <a:lnTo>
                    <a:pt x="868387" y="830707"/>
                  </a:lnTo>
                  <a:lnTo>
                    <a:pt x="999451" y="792607"/>
                  </a:lnTo>
                  <a:close/>
                </a:path>
                <a:path w="1009650" h="908685">
                  <a:moveTo>
                    <a:pt x="1004277" y="830707"/>
                  </a:moveTo>
                  <a:lnTo>
                    <a:pt x="998943" y="812419"/>
                  </a:lnTo>
                  <a:lnTo>
                    <a:pt x="867752" y="850519"/>
                  </a:lnTo>
                  <a:lnTo>
                    <a:pt x="873086" y="868807"/>
                  </a:lnTo>
                  <a:lnTo>
                    <a:pt x="1004277" y="830707"/>
                  </a:lnTo>
                  <a:close/>
                </a:path>
                <a:path w="1009650" h="908685">
                  <a:moveTo>
                    <a:pt x="1009357" y="876935"/>
                  </a:moveTo>
                  <a:lnTo>
                    <a:pt x="1004912" y="858393"/>
                  </a:lnTo>
                  <a:lnTo>
                    <a:pt x="872197" y="890016"/>
                  </a:lnTo>
                  <a:lnTo>
                    <a:pt x="876642" y="908558"/>
                  </a:lnTo>
                  <a:lnTo>
                    <a:pt x="1009357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695" y="3652519"/>
              <a:ext cx="1118870" cy="2682240"/>
            </a:xfrm>
            <a:custGeom>
              <a:avLst/>
              <a:gdLst/>
              <a:ahLst/>
              <a:cxnLst/>
              <a:rect l="l" t="t" r="r" b="b"/>
              <a:pathLst>
                <a:path w="1118870" h="2682240">
                  <a:moveTo>
                    <a:pt x="111658" y="1672971"/>
                  </a:moveTo>
                  <a:lnTo>
                    <a:pt x="101765" y="1656715"/>
                  </a:lnTo>
                  <a:lnTo>
                    <a:pt x="0" y="1718564"/>
                  </a:lnTo>
                  <a:lnTo>
                    <a:pt x="9893" y="1734820"/>
                  </a:lnTo>
                  <a:lnTo>
                    <a:pt x="111658" y="1672971"/>
                  </a:lnTo>
                  <a:close/>
                </a:path>
                <a:path w="1118870" h="2682240">
                  <a:moveTo>
                    <a:pt x="132346" y="421767"/>
                  </a:moveTo>
                  <a:lnTo>
                    <a:pt x="29235" y="239395"/>
                  </a:lnTo>
                  <a:lnTo>
                    <a:pt x="12661" y="248793"/>
                  </a:lnTo>
                  <a:lnTo>
                    <a:pt x="115760" y="431165"/>
                  </a:lnTo>
                  <a:lnTo>
                    <a:pt x="132346" y="421767"/>
                  </a:lnTo>
                  <a:close/>
                </a:path>
                <a:path w="1118870" h="2682240">
                  <a:moveTo>
                    <a:pt x="232613" y="2469121"/>
                  </a:moveTo>
                  <a:lnTo>
                    <a:pt x="214884" y="2462174"/>
                  </a:lnTo>
                  <a:lnTo>
                    <a:pt x="131470" y="2675013"/>
                  </a:lnTo>
                  <a:lnTo>
                    <a:pt x="149212" y="2681960"/>
                  </a:lnTo>
                  <a:lnTo>
                    <a:pt x="232613" y="2469121"/>
                  </a:lnTo>
                  <a:close/>
                </a:path>
                <a:path w="1118870" h="2682240">
                  <a:moveTo>
                    <a:pt x="356336" y="316992"/>
                  </a:moveTo>
                  <a:lnTo>
                    <a:pt x="295859" y="116332"/>
                  </a:lnTo>
                  <a:lnTo>
                    <a:pt x="277622" y="121793"/>
                  </a:lnTo>
                  <a:lnTo>
                    <a:pt x="338099" y="322453"/>
                  </a:lnTo>
                  <a:lnTo>
                    <a:pt x="356336" y="316992"/>
                  </a:lnTo>
                  <a:close/>
                </a:path>
                <a:path w="1118870" h="2682240">
                  <a:moveTo>
                    <a:pt x="362635" y="950214"/>
                  </a:moveTo>
                  <a:lnTo>
                    <a:pt x="140817" y="636524"/>
                  </a:lnTo>
                  <a:lnTo>
                    <a:pt x="125272" y="647446"/>
                  </a:lnTo>
                  <a:lnTo>
                    <a:pt x="347091" y="961136"/>
                  </a:lnTo>
                  <a:lnTo>
                    <a:pt x="362635" y="950214"/>
                  </a:lnTo>
                  <a:close/>
                </a:path>
                <a:path w="1118870" h="2682240">
                  <a:moveTo>
                    <a:pt x="448906" y="2465133"/>
                  </a:moveTo>
                  <a:lnTo>
                    <a:pt x="430060" y="2462326"/>
                  </a:lnTo>
                  <a:lnTo>
                    <a:pt x="397776" y="2679001"/>
                  </a:lnTo>
                  <a:lnTo>
                    <a:pt x="416623" y="2681808"/>
                  </a:lnTo>
                  <a:lnTo>
                    <a:pt x="448906" y="2465133"/>
                  </a:lnTo>
                  <a:close/>
                </a:path>
                <a:path w="1118870" h="2682240">
                  <a:moveTo>
                    <a:pt x="688390" y="2641384"/>
                  </a:moveTo>
                  <a:lnTo>
                    <a:pt x="678980" y="2432050"/>
                  </a:lnTo>
                  <a:lnTo>
                    <a:pt x="659942" y="2432901"/>
                  </a:lnTo>
                  <a:lnTo>
                    <a:pt x="669353" y="2642235"/>
                  </a:lnTo>
                  <a:lnTo>
                    <a:pt x="688390" y="2641384"/>
                  </a:lnTo>
                  <a:close/>
                </a:path>
                <a:path w="1118870" h="2682240">
                  <a:moveTo>
                    <a:pt x="838555" y="2413"/>
                  </a:moveTo>
                  <a:lnTo>
                    <a:pt x="819645" y="0"/>
                  </a:lnTo>
                  <a:lnTo>
                    <a:pt x="792353" y="217297"/>
                  </a:lnTo>
                  <a:lnTo>
                    <a:pt x="811263" y="219710"/>
                  </a:lnTo>
                  <a:lnTo>
                    <a:pt x="838555" y="2413"/>
                  </a:lnTo>
                  <a:close/>
                </a:path>
                <a:path w="1118870" h="2682240">
                  <a:moveTo>
                    <a:pt x="966063" y="2562860"/>
                  </a:moveTo>
                  <a:lnTo>
                    <a:pt x="911847" y="2360447"/>
                  </a:lnTo>
                  <a:lnTo>
                    <a:pt x="893445" y="2365375"/>
                  </a:lnTo>
                  <a:lnTo>
                    <a:pt x="947661" y="2567787"/>
                  </a:lnTo>
                  <a:lnTo>
                    <a:pt x="966063" y="2562860"/>
                  </a:lnTo>
                  <a:close/>
                </a:path>
                <a:path w="1118870" h="2682240">
                  <a:moveTo>
                    <a:pt x="1118285" y="2029663"/>
                  </a:moveTo>
                  <a:lnTo>
                    <a:pt x="896467" y="1716024"/>
                  </a:lnTo>
                  <a:lnTo>
                    <a:pt x="880922" y="1726946"/>
                  </a:lnTo>
                  <a:lnTo>
                    <a:pt x="1102741" y="2040661"/>
                  </a:lnTo>
                  <a:lnTo>
                    <a:pt x="1118285" y="202966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192" y="3687444"/>
              <a:ext cx="574040" cy="2518410"/>
            </a:xfrm>
            <a:custGeom>
              <a:avLst/>
              <a:gdLst/>
              <a:ahLst/>
              <a:cxnLst/>
              <a:rect l="l" t="t" r="r" b="b"/>
              <a:pathLst>
                <a:path w="574040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574040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574040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574040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1868170" y="4856226"/>
            <a:ext cx="323215" cy="254000"/>
          </a:xfrm>
          <a:custGeom>
            <a:avLst/>
            <a:gdLst/>
            <a:ahLst/>
            <a:cxnLst/>
            <a:rect l="l" t="t" r="r" b="b"/>
            <a:pathLst>
              <a:path w="323214" h="254000">
                <a:moveTo>
                  <a:pt x="148463" y="184912"/>
                </a:moveTo>
                <a:lnTo>
                  <a:pt x="20066" y="176911"/>
                </a:lnTo>
                <a:lnTo>
                  <a:pt x="18923" y="195961"/>
                </a:lnTo>
                <a:lnTo>
                  <a:pt x="147193" y="203962"/>
                </a:lnTo>
                <a:lnTo>
                  <a:pt x="148463" y="184912"/>
                </a:lnTo>
                <a:close/>
              </a:path>
              <a:path w="323214" h="254000">
                <a:moveTo>
                  <a:pt x="165417" y="139700"/>
                </a:moveTo>
                <a:lnTo>
                  <a:pt x="36830" y="139700"/>
                </a:lnTo>
                <a:lnTo>
                  <a:pt x="36830" y="158750"/>
                </a:lnTo>
                <a:lnTo>
                  <a:pt x="165417" y="158750"/>
                </a:lnTo>
                <a:lnTo>
                  <a:pt x="165417" y="139700"/>
                </a:lnTo>
                <a:close/>
              </a:path>
              <a:path w="323214" h="254000">
                <a:moveTo>
                  <a:pt x="167068" y="99949"/>
                </a:moveTo>
                <a:lnTo>
                  <a:pt x="38481" y="99949"/>
                </a:lnTo>
                <a:lnTo>
                  <a:pt x="38481" y="118999"/>
                </a:lnTo>
                <a:lnTo>
                  <a:pt x="167068" y="118999"/>
                </a:lnTo>
                <a:lnTo>
                  <a:pt x="167068" y="99949"/>
                </a:lnTo>
                <a:close/>
              </a:path>
              <a:path w="323214" h="254000">
                <a:moveTo>
                  <a:pt x="183515" y="72263"/>
                </a:moveTo>
                <a:lnTo>
                  <a:pt x="181864" y="53213"/>
                </a:lnTo>
                <a:lnTo>
                  <a:pt x="53721" y="64262"/>
                </a:lnTo>
                <a:lnTo>
                  <a:pt x="55372" y="83185"/>
                </a:lnTo>
                <a:lnTo>
                  <a:pt x="183515" y="72263"/>
                </a:lnTo>
                <a:close/>
              </a:path>
              <a:path w="323214" h="254000">
                <a:moveTo>
                  <a:pt x="256286" y="234442"/>
                </a:moveTo>
                <a:lnTo>
                  <a:pt x="1270" y="216281"/>
                </a:lnTo>
                <a:lnTo>
                  <a:pt x="0" y="235331"/>
                </a:lnTo>
                <a:lnTo>
                  <a:pt x="254889" y="253492"/>
                </a:lnTo>
                <a:lnTo>
                  <a:pt x="256286" y="234442"/>
                </a:lnTo>
                <a:close/>
              </a:path>
              <a:path w="323214" h="254000">
                <a:moveTo>
                  <a:pt x="322961" y="18923"/>
                </a:moveTo>
                <a:lnTo>
                  <a:pt x="321310" y="0"/>
                </a:lnTo>
                <a:lnTo>
                  <a:pt x="57150" y="22225"/>
                </a:lnTo>
                <a:lnTo>
                  <a:pt x="58674" y="41148"/>
                </a:lnTo>
                <a:lnTo>
                  <a:pt x="322961" y="18923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1142872" y="3755390"/>
            <a:ext cx="931544" cy="918844"/>
            <a:chOff x="1142872" y="3755390"/>
            <a:chExt cx="931544" cy="918844"/>
          </a:xfrm>
        </p:grpSpPr>
        <p:sp>
          <p:nvSpPr>
            <p:cNvPr id="33" name="object 33"/>
            <p:cNvSpPr/>
            <p:nvPr/>
          </p:nvSpPr>
          <p:spPr>
            <a:xfrm>
              <a:off x="1142873" y="3755390"/>
              <a:ext cx="931544" cy="918844"/>
            </a:xfrm>
            <a:custGeom>
              <a:avLst/>
              <a:gdLst/>
              <a:ahLst/>
              <a:cxnLst/>
              <a:rect l="l" t="t" r="r" b="b"/>
              <a:pathLst>
                <a:path w="931544" h="918845">
                  <a:moveTo>
                    <a:pt x="439928" y="657606"/>
                  </a:moveTo>
                  <a:lnTo>
                    <a:pt x="430149" y="641350"/>
                  </a:lnTo>
                  <a:lnTo>
                    <a:pt x="0" y="902589"/>
                  </a:lnTo>
                  <a:lnTo>
                    <a:pt x="9893" y="918845"/>
                  </a:lnTo>
                  <a:lnTo>
                    <a:pt x="439928" y="657606"/>
                  </a:lnTo>
                  <a:close/>
                </a:path>
                <a:path w="931544" h="918845">
                  <a:moveTo>
                    <a:pt x="456311" y="11430"/>
                  </a:moveTo>
                  <a:lnTo>
                    <a:pt x="441071" y="0"/>
                  </a:lnTo>
                  <a:lnTo>
                    <a:pt x="282067" y="212090"/>
                  </a:lnTo>
                  <a:lnTo>
                    <a:pt x="297307" y="223520"/>
                  </a:lnTo>
                  <a:lnTo>
                    <a:pt x="456311" y="11430"/>
                  </a:lnTo>
                  <a:close/>
                </a:path>
                <a:path w="931544" h="918845">
                  <a:moveTo>
                    <a:pt x="654431" y="133731"/>
                  </a:moveTo>
                  <a:lnTo>
                    <a:pt x="641350" y="120015"/>
                  </a:lnTo>
                  <a:lnTo>
                    <a:pt x="449072" y="302514"/>
                  </a:lnTo>
                  <a:lnTo>
                    <a:pt x="462153" y="316230"/>
                  </a:lnTo>
                  <a:lnTo>
                    <a:pt x="654431" y="133731"/>
                  </a:lnTo>
                  <a:close/>
                </a:path>
                <a:path w="931544" h="918845">
                  <a:moveTo>
                    <a:pt x="817118" y="283845"/>
                  </a:moveTo>
                  <a:lnTo>
                    <a:pt x="805688" y="268478"/>
                  </a:lnTo>
                  <a:lnTo>
                    <a:pt x="584962" y="431800"/>
                  </a:lnTo>
                  <a:lnTo>
                    <a:pt x="596265" y="447167"/>
                  </a:lnTo>
                  <a:lnTo>
                    <a:pt x="817118" y="283845"/>
                  </a:lnTo>
                  <a:close/>
                </a:path>
                <a:path w="931544" h="918845">
                  <a:moveTo>
                    <a:pt x="931291" y="465836"/>
                  </a:moveTo>
                  <a:lnTo>
                    <a:pt x="922147" y="449072"/>
                  </a:lnTo>
                  <a:lnTo>
                    <a:pt x="689864" y="576834"/>
                  </a:lnTo>
                  <a:lnTo>
                    <a:pt x="699008" y="593598"/>
                  </a:lnTo>
                  <a:lnTo>
                    <a:pt x="931291" y="465836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1113002" y="5909132"/>
            <a:ext cx="111125" cy="196215"/>
          </a:xfrm>
          <a:custGeom>
            <a:avLst/>
            <a:gdLst/>
            <a:ahLst/>
            <a:cxnLst/>
            <a:rect l="l" t="t" r="r" b="b"/>
            <a:pathLst>
              <a:path w="111125" h="196214">
                <a:moveTo>
                  <a:pt x="17030" y="0"/>
                </a:moveTo>
                <a:lnTo>
                  <a:pt x="0" y="8521"/>
                </a:lnTo>
                <a:lnTo>
                  <a:pt x="93764" y="195935"/>
                </a:lnTo>
                <a:lnTo>
                  <a:pt x="110794" y="187401"/>
                </a:lnTo>
                <a:lnTo>
                  <a:pt x="17030" y="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22070" y="5628284"/>
            <a:ext cx="363220" cy="323850"/>
          </a:xfrm>
          <a:custGeom>
            <a:avLst/>
            <a:gdLst/>
            <a:ahLst/>
            <a:cxnLst/>
            <a:rect l="l" t="t" r="r" b="b"/>
            <a:pathLst>
              <a:path w="363219" h="323850">
                <a:moveTo>
                  <a:pt x="146685" y="311378"/>
                </a:moveTo>
                <a:lnTo>
                  <a:pt x="14859" y="148513"/>
                </a:lnTo>
                <a:lnTo>
                  <a:pt x="0" y="160502"/>
                </a:lnTo>
                <a:lnTo>
                  <a:pt x="131826" y="323367"/>
                </a:lnTo>
                <a:lnTo>
                  <a:pt x="146685" y="311378"/>
                </a:lnTo>
                <a:close/>
              </a:path>
              <a:path w="363219" h="323850">
                <a:moveTo>
                  <a:pt x="363220" y="119697"/>
                </a:moveTo>
                <a:lnTo>
                  <a:pt x="191262" y="0"/>
                </a:lnTo>
                <a:lnTo>
                  <a:pt x="180340" y="15633"/>
                </a:lnTo>
                <a:lnTo>
                  <a:pt x="352298" y="135343"/>
                </a:lnTo>
                <a:lnTo>
                  <a:pt x="363220" y="119697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0254" y="3640073"/>
            <a:ext cx="93345" cy="232410"/>
          </a:xfrm>
          <a:custGeom>
            <a:avLst/>
            <a:gdLst/>
            <a:ahLst/>
            <a:cxnLst/>
            <a:rect l="l" t="t" r="r" b="b"/>
            <a:pathLst>
              <a:path w="93344" h="232410">
                <a:moveTo>
                  <a:pt x="75006" y="0"/>
                </a:moveTo>
                <a:lnTo>
                  <a:pt x="0" y="225932"/>
                </a:lnTo>
                <a:lnTo>
                  <a:pt x="18084" y="231901"/>
                </a:lnTo>
                <a:lnTo>
                  <a:pt x="93091" y="5968"/>
                </a:lnTo>
                <a:lnTo>
                  <a:pt x="75006" y="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8712" y="3684778"/>
            <a:ext cx="135255" cy="225425"/>
          </a:xfrm>
          <a:custGeom>
            <a:avLst/>
            <a:gdLst/>
            <a:ahLst/>
            <a:cxnLst/>
            <a:rect l="l" t="t" r="r" b="b"/>
            <a:pathLst>
              <a:path w="135255" h="225425">
                <a:moveTo>
                  <a:pt x="118249" y="0"/>
                </a:moveTo>
                <a:lnTo>
                  <a:pt x="0" y="215773"/>
                </a:lnTo>
                <a:lnTo>
                  <a:pt x="16700" y="225044"/>
                </a:lnTo>
                <a:lnTo>
                  <a:pt x="135013" y="9271"/>
                </a:lnTo>
                <a:lnTo>
                  <a:pt x="118249" y="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06270" y="4409185"/>
            <a:ext cx="256540" cy="106680"/>
          </a:xfrm>
          <a:custGeom>
            <a:avLst/>
            <a:gdLst/>
            <a:ahLst/>
            <a:cxnLst/>
            <a:rect l="l" t="t" r="r" b="b"/>
            <a:pathLst>
              <a:path w="256539" h="106679">
                <a:moveTo>
                  <a:pt x="249809" y="0"/>
                </a:moveTo>
                <a:lnTo>
                  <a:pt x="0" y="88645"/>
                </a:lnTo>
                <a:lnTo>
                  <a:pt x="6350" y="106552"/>
                </a:lnTo>
                <a:lnTo>
                  <a:pt x="256159" y="17906"/>
                </a:lnTo>
                <a:lnTo>
                  <a:pt x="249809" y="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4717" y="4622800"/>
            <a:ext cx="262890" cy="76200"/>
          </a:xfrm>
          <a:custGeom>
            <a:avLst/>
            <a:gdLst/>
            <a:ahLst/>
            <a:cxnLst/>
            <a:rect l="l" t="t" r="r" b="b"/>
            <a:pathLst>
              <a:path w="262889" h="76200">
                <a:moveTo>
                  <a:pt x="258699" y="0"/>
                </a:moveTo>
                <a:lnTo>
                  <a:pt x="0" y="57657"/>
                </a:lnTo>
                <a:lnTo>
                  <a:pt x="4063" y="76200"/>
                </a:lnTo>
                <a:lnTo>
                  <a:pt x="262889" y="18542"/>
                </a:lnTo>
                <a:lnTo>
                  <a:pt x="258699" y="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88032" y="5273675"/>
            <a:ext cx="237490" cy="66675"/>
          </a:xfrm>
          <a:custGeom>
            <a:avLst/>
            <a:gdLst/>
            <a:ahLst/>
            <a:cxnLst/>
            <a:rect l="l" t="t" r="r" b="b"/>
            <a:pathLst>
              <a:path w="237489" h="66675">
                <a:moveTo>
                  <a:pt x="3810" y="0"/>
                </a:moveTo>
                <a:lnTo>
                  <a:pt x="0" y="18668"/>
                </a:lnTo>
                <a:lnTo>
                  <a:pt x="233299" y="66675"/>
                </a:lnTo>
                <a:lnTo>
                  <a:pt x="237109" y="48006"/>
                </a:lnTo>
                <a:lnTo>
                  <a:pt x="3810" y="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59254" y="5453760"/>
            <a:ext cx="208915" cy="113030"/>
          </a:xfrm>
          <a:custGeom>
            <a:avLst/>
            <a:gdLst/>
            <a:ahLst/>
            <a:cxnLst/>
            <a:rect l="l" t="t" r="r" b="b"/>
            <a:pathLst>
              <a:path w="208914" h="113029">
                <a:moveTo>
                  <a:pt x="8255" y="0"/>
                </a:moveTo>
                <a:lnTo>
                  <a:pt x="0" y="17271"/>
                </a:lnTo>
                <a:lnTo>
                  <a:pt x="200659" y="112902"/>
                </a:lnTo>
                <a:lnTo>
                  <a:pt x="208914" y="95757"/>
                </a:lnTo>
                <a:lnTo>
                  <a:pt x="8255" y="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50263" y="4977384"/>
            <a:ext cx="323215" cy="192405"/>
          </a:xfrm>
          <a:custGeom>
            <a:avLst/>
            <a:gdLst/>
            <a:ahLst/>
            <a:cxnLst/>
            <a:rect l="l" t="t" r="r" b="b"/>
            <a:pathLst>
              <a:path w="323214" h="192404">
                <a:moveTo>
                  <a:pt x="66548" y="0"/>
                </a:moveTo>
                <a:lnTo>
                  <a:pt x="0" y="172847"/>
                </a:lnTo>
                <a:lnTo>
                  <a:pt x="47498" y="182372"/>
                </a:lnTo>
                <a:lnTo>
                  <a:pt x="94996" y="48006"/>
                </a:lnTo>
                <a:lnTo>
                  <a:pt x="161544" y="57658"/>
                </a:lnTo>
                <a:lnTo>
                  <a:pt x="123571" y="172847"/>
                </a:lnTo>
                <a:lnTo>
                  <a:pt x="161544" y="172847"/>
                </a:lnTo>
                <a:lnTo>
                  <a:pt x="209042" y="57658"/>
                </a:lnTo>
                <a:lnTo>
                  <a:pt x="256540" y="57658"/>
                </a:lnTo>
                <a:lnTo>
                  <a:pt x="218567" y="182372"/>
                </a:lnTo>
                <a:lnTo>
                  <a:pt x="266065" y="192024"/>
                </a:lnTo>
                <a:lnTo>
                  <a:pt x="323088" y="19177"/>
                </a:lnTo>
                <a:lnTo>
                  <a:pt x="66548" y="0"/>
                </a:lnTo>
                <a:close/>
              </a:path>
            </a:pathLst>
          </a:custGeom>
          <a:solidFill>
            <a:srgbClr val="526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5944" y="5559552"/>
            <a:ext cx="131064" cy="12496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1216152" y="274269"/>
            <a:ext cx="7188834" cy="1391285"/>
            <a:chOff x="1216152" y="274269"/>
            <a:chExt cx="7188834" cy="1391285"/>
          </a:xfrm>
        </p:grpSpPr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16152" y="274269"/>
              <a:ext cx="6240653" cy="90352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18960" y="274269"/>
              <a:ext cx="684060" cy="90352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65263" y="274269"/>
              <a:ext cx="1339342" cy="90352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33800" y="761949"/>
              <a:ext cx="2013077" cy="903528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1459738" y="395477"/>
            <a:ext cx="654177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31110" marR="5080" indent="-2519045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FFFFCC"/>
                </a:solidFill>
                <a:latin typeface="Tahoma"/>
                <a:cs typeface="Tahoma"/>
              </a:rPr>
              <a:t>Degree</a:t>
            </a:r>
            <a:r>
              <a:rPr sz="3200" spc="1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CC"/>
                </a:solidFill>
                <a:latin typeface="Tahoma"/>
                <a:cs typeface="Tahoma"/>
              </a:rPr>
              <a:t>of</a:t>
            </a:r>
            <a:r>
              <a:rPr sz="3200" spc="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CC"/>
                </a:solidFill>
                <a:latin typeface="Tahoma"/>
                <a:cs typeface="Tahoma"/>
              </a:rPr>
              <a:t>workability</a:t>
            </a:r>
            <a:r>
              <a:rPr sz="3200" spc="8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CC"/>
                </a:solidFill>
                <a:latin typeface="Tahoma"/>
                <a:cs typeface="Tahoma"/>
              </a:rPr>
              <a:t>w.r.t.</a:t>
            </a:r>
            <a:r>
              <a:rPr sz="3200" spc="4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CC"/>
                </a:solidFill>
                <a:latin typeface="Tahoma"/>
                <a:cs typeface="Tahoma"/>
              </a:rPr>
              <a:t>Vee-Bee </a:t>
            </a:r>
            <a:r>
              <a:rPr sz="3200" spc="-985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CC"/>
                </a:solidFill>
                <a:latin typeface="Tahoma"/>
                <a:cs typeface="Tahoma"/>
              </a:rPr>
              <a:t>Seconds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0" dirty="0"/>
              <a:t>PA</a:t>
            </a:r>
            <a:r>
              <a:rPr spc="-45" dirty="0"/>
              <a:t>G</a:t>
            </a:r>
            <a:r>
              <a:rPr spc="240" dirty="0"/>
              <a:t>E</a:t>
            </a:r>
            <a:r>
              <a:rPr spc="-50" dirty="0"/>
              <a:t>=</a:t>
            </a:r>
            <a:r>
              <a:rPr spc="-45" dirty="0"/>
              <a:t>2</a:t>
            </a:r>
            <a:r>
              <a:rPr spc="-140" dirty="0"/>
              <a:t>9</a:t>
            </a:r>
          </a:p>
        </p:txBody>
      </p:sp>
      <p:grpSp>
        <p:nvGrpSpPr>
          <p:cNvPr id="54" name="object 54"/>
          <p:cNvGrpSpPr/>
          <p:nvPr/>
        </p:nvGrpSpPr>
        <p:grpSpPr>
          <a:xfrm>
            <a:off x="859536" y="2063534"/>
            <a:ext cx="6369050" cy="791210"/>
            <a:chOff x="859536" y="2063534"/>
            <a:chExt cx="6369050" cy="791210"/>
          </a:xfrm>
        </p:grpSpPr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9536" y="2063534"/>
              <a:ext cx="1363852" cy="79079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42744" y="2063534"/>
              <a:ext cx="3009646" cy="79079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02351" y="2063534"/>
              <a:ext cx="2125853" cy="790790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859536" y="3093758"/>
            <a:ext cx="772795" cy="2839085"/>
            <a:chOff x="859536" y="3093758"/>
            <a:chExt cx="772795" cy="2839085"/>
          </a:xfrm>
        </p:grpSpPr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9536" y="3093758"/>
              <a:ext cx="772502" cy="79079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9536" y="3605822"/>
              <a:ext cx="772502" cy="79079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9536" y="4117886"/>
              <a:ext cx="772502" cy="79079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9536" y="4629950"/>
              <a:ext cx="769416" cy="79079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9536" y="5141975"/>
              <a:ext cx="772502" cy="790790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2923032" y="3093758"/>
            <a:ext cx="1382395" cy="2839085"/>
            <a:chOff x="2923032" y="3093758"/>
            <a:chExt cx="1382395" cy="2839085"/>
          </a:xfrm>
        </p:grpSpPr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23032" y="3093758"/>
              <a:ext cx="860869" cy="79079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13176" y="3093758"/>
              <a:ext cx="601814" cy="79079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44240" y="3093758"/>
              <a:ext cx="860869" cy="79079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23032" y="3605822"/>
              <a:ext cx="860869" cy="79079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13176" y="3605822"/>
              <a:ext cx="601814" cy="79079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44240" y="3605822"/>
              <a:ext cx="860869" cy="79079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32760" y="4117886"/>
              <a:ext cx="665772" cy="79079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27832" y="4117886"/>
              <a:ext cx="601814" cy="79079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58896" y="4117886"/>
              <a:ext cx="860869" cy="79079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32760" y="4629950"/>
              <a:ext cx="665772" cy="79079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27832" y="4629950"/>
              <a:ext cx="601814" cy="79079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58896" y="4629950"/>
              <a:ext cx="665772" cy="79079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32760" y="5141975"/>
              <a:ext cx="665772" cy="79079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27832" y="5141975"/>
              <a:ext cx="601814" cy="79079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58896" y="5141975"/>
              <a:ext cx="665772" cy="790790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4879847" y="2490254"/>
            <a:ext cx="3101340" cy="3442970"/>
            <a:chOff x="4879847" y="2490254"/>
            <a:chExt cx="3101340" cy="3442970"/>
          </a:xfrm>
        </p:grpSpPr>
        <p:pic>
          <p:nvPicPr>
            <p:cNvPr id="81" name="object 8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79847" y="2490254"/>
              <a:ext cx="2159254" cy="79079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92367" y="3093758"/>
              <a:ext cx="1918589" cy="79079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92367" y="3605821"/>
              <a:ext cx="1214437" cy="79079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92367" y="4117886"/>
              <a:ext cx="1711197" cy="79079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92367" y="4629949"/>
              <a:ext cx="1190040" cy="79079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992367" y="5141975"/>
              <a:ext cx="1988565" cy="790790"/>
            </a:xfrm>
            <a:prstGeom prst="rect">
              <a:avLst/>
            </a:prstGeom>
          </p:spPr>
        </p:pic>
      </p:grpSp>
      <p:graphicFrame>
        <p:nvGraphicFramePr>
          <p:cNvPr id="87" name="object 87"/>
          <p:cNvGraphicFramePr>
            <a:graphicFrameLocks noGrp="1"/>
          </p:cNvGraphicFramePr>
          <p:nvPr/>
        </p:nvGraphicFramePr>
        <p:xfrm>
          <a:off x="976312" y="2119312"/>
          <a:ext cx="7586980" cy="413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480"/>
                <a:gridCol w="2849880"/>
                <a:gridCol w="3521710"/>
              </a:tblGrid>
              <a:tr h="10302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S.NO.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Time</a:t>
                      </a:r>
                      <a:r>
                        <a:rPr sz="28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28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seconds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652905" indent="222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Degree</a:t>
                      </a:r>
                      <a:r>
                        <a:rPr sz="2800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 </a:t>
                      </a:r>
                      <a:r>
                        <a:rPr sz="2800" spc="-8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workability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784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2.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3.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4.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5.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234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20-40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982344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10-20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1092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7-10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10922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3-7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109220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1-3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58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8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Very</a:t>
                      </a:r>
                      <a:r>
                        <a:rPr sz="2800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low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1205865" marR="1064895">
                        <a:lnSpc>
                          <a:spcPts val="4029"/>
                        </a:lnSpc>
                        <a:spcBef>
                          <a:spcPts val="250"/>
                        </a:spcBef>
                      </a:pPr>
                      <a:r>
                        <a:rPr sz="28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Low 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</a:t>
                      </a:r>
                      <a:r>
                        <a:rPr sz="28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ium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1205865" marR="789940">
                        <a:lnSpc>
                          <a:spcPts val="4029"/>
                        </a:lnSpc>
                        <a:spcBef>
                          <a:spcPts val="1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High </a:t>
                      </a:r>
                      <a:r>
                        <a:rPr sz="28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Very</a:t>
                      </a:r>
                      <a:r>
                        <a:rPr sz="2800" spc="-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High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10" dirty="0"/>
              <a:pPr marL="38100">
                <a:lnSpc>
                  <a:spcPct val="100000"/>
                </a:lnSpc>
                <a:spcBef>
                  <a:spcPts val="10"/>
                </a:spcBef>
              </a:pPr>
              <a:t>30</a:t>
            </a:fld>
            <a:endParaRPr spc="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1301496" y="0"/>
            <a:ext cx="6694805" cy="1455420"/>
            <a:chOff x="1301496" y="0"/>
            <a:chExt cx="6694805" cy="145542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5816" y="527262"/>
              <a:ext cx="6021197" cy="834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1496" y="0"/>
              <a:ext cx="6694678" cy="9065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0296" y="445046"/>
              <a:ext cx="2915285" cy="1010246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73149" y="18110"/>
            <a:ext cx="60020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2135" marR="5080" indent="-1830070">
              <a:lnSpc>
                <a:spcPct val="100000"/>
              </a:lnSpc>
              <a:spcBef>
                <a:spcPts val="100"/>
              </a:spcBef>
            </a:pPr>
            <a:r>
              <a:rPr sz="3600" i="0" u="heavy" spc="35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EASE</a:t>
            </a:r>
            <a:r>
              <a:rPr sz="3600" i="0" u="heavy" spc="-14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3600" i="0" u="heavy" spc="29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OF</a:t>
            </a:r>
            <a:r>
              <a:rPr sz="3600" i="0" u="heavy" spc="-14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3600" i="0" u="heavy" spc="23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FLOW</a:t>
            </a:r>
            <a:r>
              <a:rPr sz="3600" i="0" u="heavy" spc="-15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 </a:t>
            </a:r>
            <a:r>
              <a:rPr sz="3600" i="0" u="heavy" spc="13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(INTERNAL </a:t>
            </a:r>
            <a:r>
              <a:rPr sz="3600" i="0" spc="-1110" dirty="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sz="3600" i="0" u="heavy" spc="9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FRICTION)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04615" y="1075902"/>
            <a:ext cx="2366644" cy="8348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15112" y="1530134"/>
            <a:ext cx="8520430" cy="3351529"/>
            <a:chOff x="515112" y="1530134"/>
            <a:chExt cx="8520430" cy="3351529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6928" y="1530134"/>
              <a:ext cx="7234174" cy="7907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5112" y="1956854"/>
              <a:ext cx="8483854" cy="7907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5112" y="2383574"/>
              <a:ext cx="8224774" cy="7907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5112" y="2810294"/>
              <a:ext cx="8386318" cy="7907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5112" y="3237014"/>
              <a:ext cx="8520430" cy="7907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5112" y="3663734"/>
              <a:ext cx="7990078" cy="7907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5112" y="4090454"/>
              <a:ext cx="8157718" cy="79079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24916" y="1621612"/>
            <a:ext cx="7986395" cy="3015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52069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ease 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 concrete 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flows 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depends upon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 internal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friction 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particles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concrete.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To improve workability,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therefore it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is necessary to reduce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internal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friction.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internal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friction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can be reduced by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lubrication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aggregates.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lubrication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improved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ways: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45652" y="6290193"/>
            <a:ext cx="147955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4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30133" y="228345"/>
            <a:ext cx="871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12920" y="4776177"/>
            <a:ext cx="388391" cy="52251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34644" y="1011758"/>
            <a:ext cx="8126730" cy="4723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407034">
              <a:lnSpc>
                <a:spcPct val="100000"/>
              </a:lnSpc>
              <a:spcBef>
                <a:spcPts val="110"/>
              </a:spcBef>
              <a:buAutoNum type="alphaLcParenBoth"/>
              <a:tabLst>
                <a:tab pos="598170" algn="l"/>
              </a:tabLst>
            </a:pPr>
            <a:r>
              <a:rPr sz="2800" b="1" dirty="0">
                <a:solidFill>
                  <a:srgbClr val="FFFFFF"/>
                </a:solidFill>
                <a:latin typeface="Ebrima"/>
                <a:cs typeface="Ebrima"/>
              </a:rPr>
              <a:t>By i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ncreasing the quantity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in a 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concrete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mix.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quantity of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water,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more area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it can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lubricate.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this method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inefficient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increases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water-cement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ratio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thereby decreases the strength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cement.</a:t>
            </a:r>
            <a:endParaRPr sz="28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10"/>
              </a:spcBef>
              <a:buAutoNum type="alphaLcParenBoth"/>
              <a:tabLst>
                <a:tab pos="59245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second 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 reduce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aggregates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adopting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coarse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aggregate.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coarse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aggregate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too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much 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700" spc="-75" baseline="33950" dirty="0">
                <a:solidFill>
                  <a:srgbClr val="FFFFCC"/>
                </a:solidFill>
                <a:latin typeface="Tahoma"/>
                <a:cs typeface="Tahoma"/>
              </a:rPr>
              <a:t>.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therwise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segregation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place.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45652" y="6290193"/>
            <a:ext cx="147955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5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777733" y="304545"/>
            <a:ext cx="871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50" dirty="0"/>
              <a:t>PA</a:t>
            </a:r>
            <a:r>
              <a:rPr spc="-45" dirty="0"/>
              <a:t>G</a:t>
            </a:r>
            <a:r>
              <a:rPr spc="240" dirty="0"/>
              <a:t>E</a:t>
            </a:r>
            <a:r>
              <a:rPr spc="-50" dirty="0"/>
              <a:t>=4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48145" y="46736"/>
                  </a:moveTo>
                  <a:lnTo>
                    <a:pt x="19558" y="46736"/>
                  </a:lnTo>
                  <a:lnTo>
                    <a:pt x="19558" y="65786"/>
                  </a:lnTo>
                  <a:lnTo>
                    <a:pt x="148145" y="65786"/>
                  </a:lnTo>
                  <a:lnTo>
                    <a:pt x="148145" y="46736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1276" y="5632897"/>
            <a:ext cx="94315" cy="118132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71856" y="286562"/>
            <a:ext cx="6411595" cy="5706110"/>
            <a:chOff x="371856" y="286562"/>
            <a:chExt cx="6411595" cy="570611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3974591"/>
              <a:ext cx="554735" cy="20177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2679" y="286562"/>
              <a:ext cx="4390390" cy="122969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671052" y="6278067"/>
            <a:ext cx="971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728976" y="449706"/>
            <a:ext cx="36887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i="0" u="heavy" spc="-1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Tahoma"/>
                <a:cs typeface="Tahoma"/>
              </a:rPr>
              <a:t>SEGREGATION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7031" y="1054658"/>
            <a:ext cx="8051165" cy="5803900"/>
            <a:chOff x="637031" y="1054658"/>
            <a:chExt cx="8051165" cy="5803900"/>
          </a:xfrm>
        </p:grpSpPr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27959" y="1054658"/>
              <a:ext cx="3719829" cy="9265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3607" y="1130757"/>
              <a:ext cx="8014461" cy="90352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7031" y="1618437"/>
              <a:ext cx="8023606" cy="9035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7031" y="2106117"/>
              <a:ext cx="2747645" cy="9035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031" y="2593797"/>
              <a:ext cx="7718806" cy="9035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7031" y="3081477"/>
              <a:ext cx="7005574" cy="90352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031" y="3569157"/>
              <a:ext cx="7420229" cy="90352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031" y="4056837"/>
              <a:ext cx="7526782" cy="9035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7031" y="4544517"/>
              <a:ext cx="7697597" cy="9035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7031" y="5032248"/>
              <a:ext cx="7545197" cy="90352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031" y="5519928"/>
              <a:ext cx="7447533" cy="90352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031" y="6007602"/>
              <a:ext cx="4585589" cy="85039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80668" y="1253108"/>
            <a:ext cx="7404100" cy="5391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6195" algn="just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separation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coarse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aggregate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the concrete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mix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in plastic stage is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called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segregation.</a:t>
            </a:r>
            <a:endParaRPr sz="3200">
              <a:latin typeface="Tahoma"/>
              <a:cs typeface="Tahoma"/>
            </a:endParaRPr>
          </a:p>
          <a:p>
            <a:pPr marL="12700" marR="337185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32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homogenous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material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sz="3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rather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mixture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materials</a:t>
            </a:r>
            <a:r>
              <a:rPr sz="32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r>
              <a:rPr sz="32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specific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gravities.</a:t>
            </a:r>
            <a:r>
              <a:rPr sz="32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So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32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always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tendency</a:t>
            </a:r>
            <a:r>
              <a:rPr sz="32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coarser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and 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heavier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particles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settle</a:t>
            </a:r>
            <a:r>
              <a:rPr sz="32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down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lighter</a:t>
            </a:r>
            <a:r>
              <a:rPr sz="32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materials</a:t>
            </a:r>
            <a:r>
              <a:rPr sz="32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rise</a:t>
            </a:r>
            <a:r>
              <a:rPr sz="32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3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Tahoma"/>
                <a:cs typeface="Tahoma"/>
              </a:rPr>
              <a:t>surface.</a:t>
            </a:r>
            <a:endParaRPr sz="3200">
              <a:latin typeface="Tahoma"/>
              <a:cs typeface="Tahoma"/>
            </a:endParaRPr>
          </a:p>
          <a:p>
            <a:pPr marL="12700" marR="605155">
              <a:lnSpc>
                <a:spcPct val="100000"/>
              </a:lnSpc>
              <a:spcBef>
                <a:spcPts val="10"/>
              </a:spcBef>
            </a:pP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Segregation</a:t>
            </a:r>
            <a:r>
              <a:rPr sz="32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reduces</a:t>
            </a:r>
            <a:r>
              <a:rPr sz="3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32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strength</a:t>
            </a:r>
            <a:r>
              <a:rPr sz="32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3200" spc="-9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durability</a:t>
            </a:r>
            <a:r>
              <a:rPr sz="32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32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ahoma"/>
                <a:cs typeface="Tahoma"/>
              </a:rPr>
              <a:t>concrete.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30133" y="228345"/>
            <a:ext cx="871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=5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1856" y="3974591"/>
              <a:ext cx="554735" cy="201777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7887" y="4828081"/>
            <a:ext cx="334862" cy="294286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7340" y="707262"/>
            <a:ext cx="761301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i="0" u="heavy" spc="13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Causes</a:t>
            </a:r>
            <a:r>
              <a:rPr sz="2800" i="0" u="heavy" spc="-9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800" i="0" u="heavy" spc="-3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of</a:t>
            </a:r>
            <a:r>
              <a:rPr sz="2800" i="0" u="heavy" spc="-120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800" i="0" u="heavy" spc="1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segregation.</a:t>
            </a:r>
            <a:r>
              <a:rPr sz="2800" i="0" spc="-140" dirty="0">
                <a:latin typeface="Tahoma"/>
                <a:cs typeface="Tahoma"/>
              </a:rPr>
              <a:t> </a:t>
            </a:r>
            <a:r>
              <a:rPr sz="2800" i="0" spc="35" dirty="0">
                <a:latin typeface="Tahoma"/>
                <a:cs typeface="Tahoma"/>
              </a:rPr>
              <a:t>Segregation</a:t>
            </a:r>
            <a:r>
              <a:rPr sz="2800" i="0" spc="-105" dirty="0">
                <a:latin typeface="Tahoma"/>
                <a:cs typeface="Tahoma"/>
              </a:rPr>
              <a:t> </a:t>
            </a:r>
            <a:r>
              <a:rPr sz="2800" i="0" spc="35" dirty="0">
                <a:latin typeface="Tahoma"/>
                <a:cs typeface="Tahoma"/>
              </a:rPr>
              <a:t>takes</a:t>
            </a:r>
            <a:r>
              <a:rPr sz="2800" i="0" spc="-125" dirty="0">
                <a:latin typeface="Tahoma"/>
                <a:cs typeface="Tahoma"/>
              </a:rPr>
              <a:t> </a:t>
            </a:r>
            <a:r>
              <a:rPr sz="2800" i="0" spc="55" dirty="0">
                <a:latin typeface="Tahoma"/>
                <a:cs typeface="Tahoma"/>
              </a:rPr>
              <a:t>place </a:t>
            </a:r>
            <a:r>
              <a:rPr sz="2800" i="0" spc="-860" dirty="0">
                <a:latin typeface="Tahoma"/>
                <a:cs typeface="Tahoma"/>
              </a:rPr>
              <a:t> </a:t>
            </a:r>
            <a:r>
              <a:rPr sz="2800" i="0" spc="-45" dirty="0">
                <a:latin typeface="Tahoma"/>
                <a:cs typeface="Tahoma"/>
              </a:rPr>
              <a:t>when: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75547" y="6290193"/>
            <a:ext cx="21780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7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7340" y="1988057"/>
            <a:ext cx="8236584" cy="344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7990" indent="-415925">
              <a:lnSpc>
                <a:spcPct val="100000"/>
              </a:lnSpc>
              <a:spcBef>
                <a:spcPts val="105"/>
              </a:spcBef>
              <a:buAutoNum type="romanLcParenBoth"/>
              <a:tabLst>
                <a:tab pos="428625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too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much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2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mix.</a:t>
            </a:r>
            <a:endParaRPr sz="2800">
              <a:latin typeface="Tahoma"/>
              <a:cs typeface="Tahoma"/>
            </a:endParaRPr>
          </a:p>
          <a:p>
            <a:pPr marL="509905" indent="-497840">
              <a:lnSpc>
                <a:spcPct val="100000"/>
              </a:lnSpc>
              <a:buAutoNum type="romanLcParenBoth"/>
              <a:tabLst>
                <a:tab pos="510540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badly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graded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aggregates.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589280" algn="l"/>
                <a:tab pos="5881370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too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Tahoma"/>
                <a:cs typeface="Tahoma"/>
              </a:rPr>
              <a:t>much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Tahoma"/>
                <a:cs typeface="Tahoma"/>
              </a:rPr>
              <a:t>shocks</a:t>
            </a:r>
            <a:r>
              <a:rPr sz="2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Tahoma"/>
                <a:cs typeface="Tahoma"/>
              </a:rPr>
              <a:t>a	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concrete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mix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due</a:t>
            </a:r>
            <a:r>
              <a:rPr sz="2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transport</a:t>
            </a:r>
            <a:r>
              <a:rPr sz="28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over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longer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distances,</a:t>
            </a:r>
            <a:r>
              <a:rPr sz="28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discharge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Tahoma"/>
                <a:cs typeface="Tahoma"/>
              </a:rPr>
              <a:t>considerable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height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(more</a:t>
            </a:r>
            <a:r>
              <a:rPr sz="2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1m)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7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Tahoma"/>
                <a:cs typeface="Tahoma"/>
              </a:rPr>
              <a:t>Pumping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concrete.</a:t>
            </a:r>
            <a:endParaRPr sz="2800">
              <a:latin typeface="Tahoma"/>
              <a:cs typeface="Tahoma"/>
            </a:endParaRPr>
          </a:p>
          <a:p>
            <a:pPr marL="607695" indent="-595630">
              <a:lnSpc>
                <a:spcPct val="100000"/>
              </a:lnSpc>
              <a:buAutoNum type="romanLcParenBoth" startAt="4"/>
              <a:tabLst>
                <a:tab pos="608330" algn="l"/>
              </a:tabLst>
            </a:pP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leakag</a:t>
            </a:r>
            <a:r>
              <a:rPr sz="2800" u="dbl" spc="50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e</a:t>
            </a:r>
            <a:r>
              <a:rPr sz="28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mortar</a:t>
            </a:r>
            <a:r>
              <a:rPr sz="2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8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formwork.</a:t>
            </a:r>
            <a:endParaRPr sz="2800">
              <a:latin typeface="Tahoma"/>
              <a:cs typeface="Tahoma"/>
            </a:endParaRPr>
          </a:p>
          <a:p>
            <a:pPr marL="528320" indent="-516255">
              <a:lnSpc>
                <a:spcPct val="100000"/>
              </a:lnSpc>
              <a:buAutoNum type="romanLcParenBoth" startAt="4"/>
              <a:tabLst>
                <a:tab pos="528955" algn="l"/>
              </a:tabLst>
            </a:pP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concreting</a:t>
            </a:r>
            <a:r>
              <a:rPr sz="28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Tahoma"/>
                <a:cs typeface="Tahoma"/>
              </a:rPr>
              <a:t>done</a:t>
            </a:r>
            <a:r>
              <a:rPr sz="2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under-water.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49133" y="256108"/>
            <a:ext cx="8724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i="1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i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=6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905000" y="4909439"/>
              <a:ext cx="146685" cy="106045"/>
            </a:xfrm>
            <a:custGeom>
              <a:avLst/>
              <a:gdLst/>
              <a:ahLst/>
              <a:cxnLst/>
              <a:rect l="l" t="t" r="r" b="b"/>
              <a:pathLst>
                <a:path w="146685" h="106045">
                  <a:moveTo>
                    <a:pt x="128587" y="86487"/>
                  </a:moveTo>
                  <a:lnTo>
                    <a:pt x="0" y="86487"/>
                  </a:lnTo>
                  <a:lnTo>
                    <a:pt x="0" y="105537"/>
                  </a:lnTo>
                  <a:lnTo>
                    <a:pt x="128587" y="105537"/>
                  </a:lnTo>
                  <a:lnTo>
                    <a:pt x="128587" y="86487"/>
                  </a:lnTo>
                  <a:close/>
                </a:path>
                <a:path w="146685" h="106045">
                  <a:moveTo>
                    <a:pt x="130238" y="46736"/>
                  </a:moveTo>
                  <a:lnTo>
                    <a:pt x="1651" y="46736"/>
                  </a:lnTo>
                  <a:lnTo>
                    <a:pt x="1651" y="65786"/>
                  </a:lnTo>
                  <a:lnTo>
                    <a:pt x="130238" y="65786"/>
                  </a:lnTo>
                  <a:lnTo>
                    <a:pt x="130238" y="46736"/>
                  </a:lnTo>
                  <a:close/>
                </a:path>
                <a:path w="146685" h="106045">
                  <a:moveTo>
                    <a:pt x="146685" y="19050"/>
                  </a:moveTo>
                  <a:lnTo>
                    <a:pt x="145034" y="0"/>
                  </a:lnTo>
                  <a:lnTo>
                    <a:pt x="16891" y="11049"/>
                  </a:lnTo>
                  <a:lnTo>
                    <a:pt x="18542" y="29972"/>
                  </a:lnTo>
                  <a:lnTo>
                    <a:pt x="146685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16408" y="743661"/>
            <a:ext cx="5259705" cy="903605"/>
            <a:chOff x="216408" y="743661"/>
            <a:chExt cx="5259705" cy="90360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6408" y="743661"/>
              <a:ext cx="5137277" cy="90352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0248" y="1304544"/>
              <a:ext cx="4649597" cy="742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15840" y="743661"/>
              <a:ext cx="659714" cy="90352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60044" y="863930"/>
            <a:ext cx="47491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0" u="heavy" spc="-1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Prevention</a:t>
            </a:r>
            <a:r>
              <a:rPr sz="3200" i="0" u="heavy" spc="60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i="0" u="heavy" spc="-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of</a:t>
            </a:r>
            <a:r>
              <a:rPr sz="3200" i="0" u="heavy" spc="-10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3200" i="0" u="heavy" spc="-5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segregation</a:t>
            </a:r>
            <a:r>
              <a:rPr sz="3200" i="0" spc="-5" dirty="0"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49936" y="1673390"/>
            <a:ext cx="8206740" cy="4631690"/>
            <a:chOff x="249936" y="1673390"/>
            <a:chExt cx="8206740" cy="463169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936" y="1673390"/>
              <a:ext cx="7602982" cy="79079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9936" y="2100110"/>
              <a:ext cx="7788909" cy="7907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936" y="2526830"/>
              <a:ext cx="1613789" cy="7907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9936" y="2953550"/>
              <a:ext cx="8160766" cy="7907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9936" y="3380270"/>
              <a:ext cx="4152646" cy="7907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9936" y="3806990"/>
              <a:ext cx="2198878" cy="7907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78152" y="3806990"/>
              <a:ext cx="601814" cy="7907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09215" y="3806990"/>
              <a:ext cx="6347333" cy="7907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9936" y="4233710"/>
              <a:ext cx="7087997" cy="79079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9936" y="4660430"/>
              <a:ext cx="4414774" cy="79079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9936" y="5087111"/>
              <a:ext cx="6950709" cy="79079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9936" y="5513832"/>
              <a:ext cx="3390646" cy="79079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60044" y="1775536"/>
            <a:ext cx="7652384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424180">
              <a:lnSpc>
                <a:spcPct val="100000"/>
              </a:lnSpc>
              <a:spcBef>
                <a:spcPts val="110"/>
              </a:spcBef>
              <a:buAutoNum type="romanLcParenBoth"/>
              <a:tabLst>
                <a:tab pos="47879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 mix should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designed correctly and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minimum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amount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water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used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mixing.</a:t>
            </a:r>
            <a:endParaRPr sz="2800">
              <a:latin typeface="Tahoma"/>
              <a:cs typeface="Tahoma"/>
            </a:endParaRPr>
          </a:p>
          <a:p>
            <a:pPr marL="12700" marR="53340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55816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height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free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fall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not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exceed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1m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case.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AutoNum type="romanLcParenBoth"/>
              <a:tabLst>
                <a:tab pos="64071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air-entraining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agents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used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for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reducing segregation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these reduce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 quantity </a:t>
            </a:r>
            <a:r>
              <a:rPr sz="2800" strike="sngStrike" spc="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800" strike="noStrike" spc="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800" strike="noStrike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dirty="0">
                <a:solidFill>
                  <a:srgbClr val="FFFFFF"/>
                </a:solidFill>
                <a:latin typeface="Tahoma"/>
                <a:cs typeface="Tahoma"/>
              </a:rPr>
              <a:t>mixing</a:t>
            </a:r>
            <a:r>
              <a:rPr sz="2800" strike="noStrike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trike="noStrike" spc="-5" dirty="0">
                <a:solidFill>
                  <a:srgbClr val="FFFFFF"/>
                </a:solidFill>
                <a:latin typeface="Tahoma"/>
                <a:cs typeface="Tahoma"/>
              </a:rPr>
              <a:t>water.</a:t>
            </a:r>
            <a:endParaRPr sz="2800">
              <a:latin typeface="Tahoma"/>
              <a:cs typeface="Tahoma"/>
            </a:endParaRPr>
          </a:p>
          <a:p>
            <a:pPr marL="12700" marR="1264285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656590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concreting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operations</a:t>
            </a:r>
            <a:r>
              <a:rPr sz="2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should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supervised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strictly.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75547" y="6290193"/>
            <a:ext cx="21780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8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77733" y="152145"/>
            <a:ext cx="871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000" i="1" spc="-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=7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53525" cy="6864350"/>
            <a:chOff x="0" y="0"/>
            <a:chExt cx="9153525" cy="6864350"/>
          </a:xfrm>
        </p:grpSpPr>
        <p:sp>
          <p:nvSpPr>
            <p:cNvPr id="3" name="object 3"/>
            <p:cNvSpPr/>
            <p:nvPr/>
          </p:nvSpPr>
          <p:spPr>
            <a:xfrm>
              <a:off x="1887093" y="4909439"/>
              <a:ext cx="165100" cy="151130"/>
            </a:xfrm>
            <a:custGeom>
              <a:avLst/>
              <a:gdLst/>
              <a:ahLst/>
              <a:cxnLst/>
              <a:rect l="l" t="t" r="r" b="b"/>
              <a:pathLst>
                <a:path w="165100" h="151129">
                  <a:moveTo>
                    <a:pt x="129540" y="131699"/>
                  </a:moveTo>
                  <a:lnTo>
                    <a:pt x="1143" y="123698"/>
                  </a:lnTo>
                  <a:lnTo>
                    <a:pt x="0" y="142748"/>
                  </a:lnTo>
                  <a:lnTo>
                    <a:pt x="128270" y="150749"/>
                  </a:lnTo>
                  <a:lnTo>
                    <a:pt x="129540" y="131699"/>
                  </a:lnTo>
                  <a:close/>
                </a:path>
                <a:path w="165100" h="151129">
                  <a:moveTo>
                    <a:pt x="146494" y="86487"/>
                  </a:moveTo>
                  <a:lnTo>
                    <a:pt x="17907" y="86487"/>
                  </a:lnTo>
                  <a:lnTo>
                    <a:pt x="17907" y="105537"/>
                  </a:lnTo>
                  <a:lnTo>
                    <a:pt x="146494" y="105537"/>
                  </a:lnTo>
                  <a:lnTo>
                    <a:pt x="146494" y="86487"/>
                  </a:lnTo>
                  <a:close/>
                </a:path>
                <a:path w="165100" h="151129">
                  <a:moveTo>
                    <a:pt x="164592" y="19050"/>
                  </a:moveTo>
                  <a:lnTo>
                    <a:pt x="162941" y="0"/>
                  </a:lnTo>
                  <a:lnTo>
                    <a:pt x="34798" y="11049"/>
                  </a:lnTo>
                  <a:lnTo>
                    <a:pt x="36449" y="29972"/>
                  </a:lnTo>
                  <a:lnTo>
                    <a:pt x="164592" y="1905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4591" y="4693665"/>
              <a:ext cx="139319" cy="1579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58" y="3753611"/>
              <a:ext cx="2064385" cy="2157730"/>
            </a:xfrm>
            <a:custGeom>
              <a:avLst/>
              <a:gdLst/>
              <a:ahLst/>
              <a:cxnLst/>
              <a:rect l="l" t="t" r="r" b="b"/>
              <a:pathLst>
                <a:path w="2064385" h="2157729">
                  <a:moveTo>
                    <a:pt x="1109332" y="5715"/>
                  </a:moveTo>
                  <a:lnTo>
                    <a:pt x="1091184" y="0"/>
                  </a:lnTo>
                  <a:lnTo>
                    <a:pt x="1054989" y="113411"/>
                  </a:lnTo>
                  <a:lnTo>
                    <a:pt x="1073137" y="119126"/>
                  </a:lnTo>
                  <a:lnTo>
                    <a:pt x="1109332" y="5715"/>
                  </a:lnTo>
                  <a:close/>
                </a:path>
                <a:path w="2064385" h="2157729">
                  <a:moveTo>
                    <a:pt x="1155153" y="16002"/>
                  </a:moveTo>
                  <a:lnTo>
                    <a:pt x="1137158" y="9779"/>
                  </a:lnTo>
                  <a:lnTo>
                    <a:pt x="1098080" y="122174"/>
                  </a:lnTo>
                  <a:lnTo>
                    <a:pt x="1116063" y="128397"/>
                  </a:lnTo>
                  <a:lnTo>
                    <a:pt x="1155153" y="16002"/>
                  </a:lnTo>
                  <a:close/>
                </a:path>
                <a:path w="2064385" h="2157729">
                  <a:moveTo>
                    <a:pt x="1204366" y="22352"/>
                  </a:moveTo>
                  <a:lnTo>
                    <a:pt x="1186370" y="16129"/>
                  </a:lnTo>
                  <a:lnTo>
                    <a:pt x="1147292" y="128524"/>
                  </a:lnTo>
                  <a:lnTo>
                    <a:pt x="1165275" y="134747"/>
                  </a:lnTo>
                  <a:lnTo>
                    <a:pt x="1204366" y="22352"/>
                  </a:lnTo>
                  <a:close/>
                </a:path>
                <a:path w="2064385" h="2157729">
                  <a:moveTo>
                    <a:pt x="1255928" y="30988"/>
                  </a:moveTo>
                  <a:lnTo>
                    <a:pt x="1238465" y="23368"/>
                  </a:lnTo>
                  <a:lnTo>
                    <a:pt x="1190967" y="132588"/>
                  </a:lnTo>
                  <a:lnTo>
                    <a:pt x="1208430" y="140208"/>
                  </a:lnTo>
                  <a:lnTo>
                    <a:pt x="1255928" y="30988"/>
                  </a:lnTo>
                  <a:close/>
                </a:path>
                <a:path w="2064385" h="2157729">
                  <a:moveTo>
                    <a:pt x="1340319" y="59944"/>
                  </a:moveTo>
                  <a:lnTo>
                    <a:pt x="1323682" y="50673"/>
                  </a:lnTo>
                  <a:lnTo>
                    <a:pt x="1265389" y="154432"/>
                  </a:lnTo>
                  <a:lnTo>
                    <a:pt x="1281899" y="163703"/>
                  </a:lnTo>
                  <a:lnTo>
                    <a:pt x="1340319" y="59944"/>
                  </a:lnTo>
                  <a:close/>
                </a:path>
                <a:path w="2064385" h="2157729">
                  <a:moveTo>
                    <a:pt x="1383118" y="72644"/>
                  </a:moveTo>
                  <a:lnTo>
                    <a:pt x="1366608" y="63373"/>
                  </a:lnTo>
                  <a:lnTo>
                    <a:pt x="1308188" y="167132"/>
                  </a:lnTo>
                  <a:lnTo>
                    <a:pt x="1324825" y="176403"/>
                  </a:lnTo>
                  <a:lnTo>
                    <a:pt x="1383118" y="72644"/>
                  </a:lnTo>
                  <a:close/>
                </a:path>
                <a:path w="2064385" h="2157729">
                  <a:moveTo>
                    <a:pt x="1427060" y="79502"/>
                  </a:moveTo>
                  <a:lnTo>
                    <a:pt x="1410804" y="69596"/>
                  </a:lnTo>
                  <a:lnTo>
                    <a:pt x="1343748" y="179324"/>
                  </a:lnTo>
                  <a:lnTo>
                    <a:pt x="1360004" y="189230"/>
                  </a:lnTo>
                  <a:lnTo>
                    <a:pt x="1427060" y="79502"/>
                  </a:lnTo>
                  <a:close/>
                </a:path>
                <a:path w="2064385" h="2157729">
                  <a:moveTo>
                    <a:pt x="1470875" y="102362"/>
                  </a:moveTo>
                  <a:lnTo>
                    <a:pt x="1455508" y="91059"/>
                  </a:lnTo>
                  <a:lnTo>
                    <a:pt x="1379308" y="194564"/>
                  </a:lnTo>
                  <a:lnTo>
                    <a:pt x="1394675" y="205867"/>
                  </a:lnTo>
                  <a:lnTo>
                    <a:pt x="1470875" y="102362"/>
                  </a:lnTo>
                  <a:close/>
                </a:path>
                <a:path w="2064385" h="2157729">
                  <a:moveTo>
                    <a:pt x="1545678" y="137668"/>
                  </a:moveTo>
                  <a:lnTo>
                    <a:pt x="1531200" y="125222"/>
                  </a:lnTo>
                  <a:lnTo>
                    <a:pt x="1447380" y="222758"/>
                  </a:lnTo>
                  <a:lnTo>
                    <a:pt x="1461731" y="235204"/>
                  </a:lnTo>
                  <a:lnTo>
                    <a:pt x="1545678" y="137668"/>
                  </a:lnTo>
                  <a:close/>
                </a:path>
                <a:path w="2064385" h="2157729">
                  <a:moveTo>
                    <a:pt x="1582127" y="159893"/>
                  </a:moveTo>
                  <a:lnTo>
                    <a:pt x="1567776" y="147447"/>
                  </a:lnTo>
                  <a:lnTo>
                    <a:pt x="1483829" y="244983"/>
                  </a:lnTo>
                  <a:lnTo>
                    <a:pt x="1498307" y="257429"/>
                  </a:lnTo>
                  <a:lnTo>
                    <a:pt x="1582127" y="159893"/>
                  </a:lnTo>
                  <a:close/>
                </a:path>
                <a:path w="2064385" h="2157729">
                  <a:moveTo>
                    <a:pt x="1626819" y="174371"/>
                  </a:moveTo>
                  <a:lnTo>
                    <a:pt x="1612353" y="161925"/>
                  </a:lnTo>
                  <a:lnTo>
                    <a:pt x="1523326" y="265430"/>
                  </a:lnTo>
                  <a:lnTo>
                    <a:pt x="1537804" y="277876"/>
                  </a:lnTo>
                  <a:lnTo>
                    <a:pt x="1626819" y="174371"/>
                  </a:lnTo>
                  <a:close/>
                </a:path>
                <a:path w="2064385" h="2157729">
                  <a:moveTo>
                    <a:pt x="1634070" y="1297432"/>
                  </a:moveTo>
                  <a:lnTo>
                    <a:pt x="634492" y="1227924"/>
                  </a:lnTo>
                  <a:lnTo>
                    <a:pt x="895515" y="494626"/>
                  </a:lnTo>
                  <a:lnTo>
                    <a:pt x="913104" y="556260"/>
                  </a:lnTo>
                  <a:lnTo>
                    <a:pt x="968819" y="556260"/>
                  </a:lnTo>
                  <a:lnTo>
                    <a:pt x="1049997" y="329819"/>
                  </a:lnTo>
                  <a:lnTo>
                    <a:pt x="999058" y="331470"/>
                  </a:lnTo>
                  <a:lnTo>
                    <a:pt x="941755" y="494030"/>
                  </a:lnTo>
                  <a:lnTo>
                    <a:pt x="920927" y="423240"/>
                  </a:lnTo>
                  <a:lnTo>
                    <a:pt x="956310" y="323850"/>
                  </a:lnTo>
                  <a:lnTo>
                    <a:pt x="938364" y="317500"/>
                  </a:lnTo>
                  <a:lnTo>
                    <a:pt x="911783" y="392163"/>
                  </a:lnTo>
                  <a:lnTo>
                    <a:pt x="889228" y="315468"/>
                  </a:lnTo>
                  <a:lnTo>
                    <a:pt x="839889" y="315468"/>
                  </a:lnTo>
                  <a:lnTo>
                    <a:pt x="763485" y="545084"/>
                  </a:lnTo>
                  <a:lnTo>
                    <a:pt x="808050" y="549910"/>
                  </a:lnTo>
                  <a:lnTo>
                    <a:pt x="865352" y="388874"/>
                  </a:lnTo>
                  <a:lnTo>
                    <a:pt x="886523" y="463118"/>
                  </a:lnTo>
                  <a:lnTo>
                    <a:pt x="614768" y="1226553"/>
                  </a:lnTo>
                  <a:lnTo>
                    <a:pt x="1320" y="1183894"/>
                  </a:lnTo>
                  <a:lnTo>
                    <a:pt x="0" y="1202944"/>
                  </a:lnTo>
                  <a:lnTo>
                    <a:pt x="608114" y="1245235"/>
                  </a:lnTo>
                  <a:lnTo>
                    <a:pt x="285673" y="2151075"/>
                  </a:lnTo>
                  <a:lnTo>
                    <a:pt x="303618" y="2157463"/>
                  </a:lnTo>
                  <a:lnTo>
                    <a:pt x="627837" y="1246606"/>
                  </a:lnTo>
                  <a:lnTo>
                    <a:pt x="1632788" y="1316482"/>
                  </a:lnTo>
                  <a:lnTo>
                    <a:pt x="1634070" y="1297432"/>
                  </a:lnTo>
                  <a:close/>
                </a:path>
                <a:path w="2064385" h="2157729">
                  <a:moveTo>
                    <a:pt x="1662264" y="197993"/>
                  </a:moveTo>
                  <a:lnTo>
                    <a:pt x="1648929" y="184404"/>
                  </a:lnTo>
                  <a:lnTo>
                    <a:pt x="1551393" y="279908"/>
                  </a:lnTo>
                  <a:lnTo>
                    <a:pt x="1564728" y="293497"/>
                  </a:lnTo>
                  <a:lnTo>
                    <a:pt x="1662264" y="197993"/>
                  </a:lnTo>
                  <a:close/>
                </a:path>
                <a:path w="2064385" h="2157729">
                  <a:moveTo>
                    <a:pt x="1728050" y="247269"/>
                  </a:moveTo>
                  <a:lnTo>
                    <a:pt x="1715477" y="232918"/>
                  </a:lnTo>
                  <a:lnTo>
                    <a:pt x="1612607" y="322707"/>
                  </a:lnTo>
                  <a:lnTo>
                    <a:pt x="1625180" y="337058"/>
                  </a:lnTo>
                  <a:lnTo>
                    <a:pt x="1728050" y="247269"/>
                  </a:lnTo>
                  <a:close/>
                </a:path>
                <a:path w="2064385" h="2157729">
                  <a:moveTo>
                    <a:pt x="1761324" y="277495"/>
                  </a:moveTo>
                  <a:lnTo>
                    <a:pt x="1748878" y="263144"/>
                  </a:lnTo>
                  <a:lnTo>
                    <a:pt x="1646008" y="352806"/>
                  </a:lnTo>
                  <a:lnTo>
                    <a:pt x="1658454" y="367157"/>
                  </a:lnTo>
                  <a:lnTo>
                    <a:pt x="1761324" y="277495"/>
                  </a:lnTo>
                  <a:close/>
                </a:path>
                <a:path w="2064385" h="2157729">
                  <a:moveTo>
                    <a:pt x="1785200" y="304419"/>
                  </a:moveTo>
                  <a:lnTo>
                    <a:pt x="1772627" y="290068"/>
                  </a:lnTo>
                  <a:lnTo>
                    <a:pt x="1669757" y="379857"/>
                  </a:lnTo>
                  <a:lnTo>
                    <a:pt x="1682330" y="394208"/>
                  </a:lnTo>
                  <a:lnTo>
                    <a:pt x="1785200" y="304419"/>
                  </a:lnTo>
                  <a:close/>
                </a:path>
                <a:path w="2064385" h="2157729">
                  <a:moveTo>
                    <a:pt x="1815045" y="331978"/>
                  </a:moveTo>
                  <a:lnTo>
                    <a:pt x="1803107" y="317119"/>
                  </a:lnTo>
                  <a:lnTo>
                    <a:pt x="1697062" y="403098"/>
                  </a:lnTo>
                  <a:lnTo>
                    <a:pt x="1709000" y="417957"/>
                  </a:lnTo>
                  <a:lnTo>
                    <a:pt x="1815045" y="331978"/>
                  </a:lnTo>
                  <a:close/>
                </a:path>
                <a:path w="2064385" h="2157729">
                  <a:moveTo>
                    <a:pt x="1871306" y="399669"/>
                  </a:moveTo>
                  <a:lnTo>
                    <a:pt x="1861146" y="383540"/>
                  </a:lnTo>
                  <a:lnTo>
                    <a:pt x="1745576" y="456057"/>
                  </a:lnTo>
                  <a:lnTo>
                    <a:pt x="1755736" y="472186"/>
                  </a:lnTo>
                  <a:lnTo>
                    <a:pt x="1871306" y="399669"/>
                  </a:lnTo>
                  <a:close/>
                </a:path>
                <a:path w="2064385" h="2157729">
                  <a:moveTo>
                    <a:pt x="1892642" y="428117"/>
                  </a:moveTo>
                  <a:lnTo>
                    <a:pt x="1882863" y="411734"/>
                  </a:lnTo>
                  <a:lnTo>
                    <a:pt x="1765515" y="481584"/>
                  </a:lnTo>
                  <a:lnTo>
                    <a:pt x="1775294" y="497967"/>
                  </a:lnTo>
                  <a:lnTo>
                    <a:pt x="1892642" y="428117"/>
                  </a:lnTo>
                  <a:close/>
                </a:path>
                <a:path w="2064385" h="2157729">
                  <a:moveTo>
                    <a:pt x="1917153" y="464820"/>
                  </a:moveTo>
                  <a:lnTo>
                    <a:pt x="1907882" y="448183"/>
                  </a:lnTo>
                  <a:lnTo>
                    <a:pt x="1788629" y="514731"/>
                  </a:lnTo>
                  <a:lnTo>
                    <a:pt x="1797900" y="531368"/>
                  </a:lnTo>
                  <a:lnTo>
                    <a:pt x="1917153" y="464820"/>
                  </a:lnTo>
                  <a:close/>
                </a:path>
                <a:path w="2064385" h="2157729">
                  <a:moveTo>
                    <a:pt x="1937727" y="491744"/>
                  </a:moveTo>
                  <a:lnTo>
                    <a:pt x="1928456" y="475107"/>
                  </a:lnTo>
                  <a:lnTo>
                    <a:pt x="1809330" y="541782"/>
                  </a:lnTo>
                  <a:lnTo>
                    <a:pt x="1818601" y="558419"/>
                  </a:lnTo>
                  <a:lnTo>
                    <a:pt x="1937727" y="491744"/>
                  </a:lnTo>
                  <a:close/>
                </a:path>
                <a:path w="2064385" h="2157729">
                  <a:moveTo>
                    <a:pt x="1975700" y="564007"/>
                  </a:moveTo>
                  <a:lnTo>
                    <a:pt x="1967445" y="546862"/>
                  </a:lnTo>
                  <a:lnTo>
                    <a:pt x="1844382" y="606044"/>
                  </a:lnTo>
                  <a:lnTo>
                    <a:pt x="1852637" y="623189"/>
                  </a:lnTo>
                  <a:lnTo>
                    <a:pt x="1975700" y="564007"/>
                  </a:lnTo>
                  <a:close/>
                </a:path>
                <a:path w="2064385" h="2157729">
                  <a:moveTo>
                    <a:pt x="1994242" y="607568"/>
                  </a:moveTo>
                  <a:lnTo>
                    <a:pt x="1987003" y="589915"/>
                  </a:lnTo>
                  <a:lnTo>
                    <a:pt x="1860765" y="641858"/>
                  </a:lnTo>
                  <a:lnTo>
                    <a:pt x="1868004" y="659511"/>
                  </a:lnTo>
                  <a:lnTo>
                    <a:pt x="1994242" y="607568"/>
                  </a:lnTo>
                  <a:close/>
                </a:path>
                <a:path w="2064385" h="2157729">
                  <a:moveTo>
                    <a:pt x="2006942" y="644017"/>
                  </a:moveTo>
                  <a:lnTo>
                    <a:pt x="1999703" y="626491"/>
                  </a:lnTo>
                  <a:lnTo>
                    <a:pt x="1873465" y="678434"/>
                  </a:lnTo>
                  <a:lnTo>
                    <a:pt x="1880704" y="695960"/>
                  </a:lnTo>
                  <a:lnTo>
                    <a:pt x="2006942" y="644017"/>
                  </a:lnTo>
                  <a:close/>
                </a:path>
                <a:path w="2064385" h="2157729">
                  <a:moveTo>
                    <a:pt x="2022817" y="675767"/>
                  </a:moveTo>
                  <a:lnTo>
                    <a:pt x="2015578" y="658241"/>
                  </a:lnTo>
                  <a:lnTo>
                    <a:pt x="1889340" y="710184"/>
                  </a:lnTo>
                  <a:lnTo>
                    <a:pt x="1896579" y="727710"/>
                  </a:lnTo>
                  <a:lnTo>
                    <a:pt x="2022817" y="675767"/>
                  </a:lnTo>
                  <a:close/>
                </a:path>
                <a:path w="2064385" h="2157729">
                  <a:moveTo>
                    <a:pt x="2044407" y="756158"/>
                  </a:moveTo>
                  <a:lnTo>
                    <a:pt x="2038184" y="738124"/>
                  </a:lnTo>
                  <a:lnTo>
                    <a:pt x="1909025" y="782193"/>
                  </a:lnTo>
                  <a:lnTo>
                    <a:pt x="1915248" y="800227"/>
                  </a:lnTo>
                  <a:lnTo>
                    <a:pt x="2044407" y="756158"/>
                  </a:lnTo>
                  <a:close/>
                </a:path>
                <a:path w="2064385" h="2157729">
                  <a:moveTo>
                    <a:pt x="2054440" y="792607"/>
                  </a:moveTo>
                  <a:lnTo>
                    <a:pt x="2049106" y="774319"/>
                  </a:lnTo>
                  <a:lnTo>
                    <a:pt x="1918042" y="812419"/>
                  </a:lnTo>
                  <a:lnTo>
                    <a:pt x="1923376" y="830707"/>
                  </a:lnTo>
                  <a:lnTo>
                    <a:pt x="2054440" y="792607"/>
                  </a:lnTo>
                  <a:close/>
                </a:path>
                <a:path w="2064385" h="2157729">
                  <a:moveTo>
                    <a:pt x="2059266" y="830707"/>
                  </a:moveTo>
                  <a:lnTo>
                    <a:pt x="2053932" y="812419"/>
                  </a:lnTo>
                  <a:lnTo>
                    <a:pt x="1922741" y="850519"/>
                  </a:lnTo>
                  <a:lnTo>
                    <a:pt x="1928075" y="868807"/>
                  </a:lnTo>
                  <a:lnTo>
                    <a:pt x="2059266" y="830707"/>
                  </a:lnTo>
                  <a:close/>
                </a:path>
                <a:path w="2064385" h="2157729">
                  <a:moveTo>
                    <a:pt x="2064346" y="876935"/>
                  </a:moveTo>
                  <a:lnTo>
                    <a:pt x="2059901" y="858393"/>
                  </a:lnTo>
                  <a:lnTo>
                    <a:pt x="1927186" y="890016"/>
                  </a:lnTo>
                  <a:lnTo>
                    <a:pt x="1931631" y="908558"/>
                  </a:lnTo>
                  <a:lnTo>
                    <a:pt x="2064346" y="876935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342" y="3743452"/>
              <a:ext cx="192062" cy="1235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5561" y="3764279"/>
              <a:ext cx="175260" cy="132715"/>
            </a:xfrm>
            <a:custGeom>
              <a:avLst/>
              <a:gdLst/>
              <a:ahLst/>
              <a:cxnLst/>
              <a:rect l="l" t="t" r="r" b="b"/>
              <a:pathLst>
                <a:path w="175259" h="132714">
                  <a:moveTo>
                    <a:pt x="25539" y="23368"/>
                  </a:moveTo>
                  <a:lnTo>
                    <a:pt x="6527" y="22225"/>
                  </a:lnTo>
                  <a:lnTo>
                    <a:pt x="0" y="131572"/>
                  </a:lnTo>
                  <a:lnTo>
                    <a:pt x="19011" y="132715"/>
                  </a:lnTo>
                  <a:lnTo>
                    <a:pt x="25539" y="23368"/>
                  </a:lnTo>
                  <a:close/>
                </a:path>
                <a:path w="175259" h="132714">
                  <a:moveTo>
                    <a:pt x="70548" y="13335"/>
                  </a:moveTo>
                  <a:lnTo>
                    <a:pt x="51498" y="13081"/>
                  </a:lnTo>
                  <a:lnTo>
                    <a:pt x="50241" y="122555"/>
                  </a:lnTo>
                  <a:lnTo>
                    <a:pt x="69291" y="122809"/>
                  </a:lnTo>
                  <a:lnTo>
                    <a:pt x="70548" y="13335"/>
                  </a:lnTo>
                  <a:close/>
                </a:path>
                <a:path w="175259" h="132714">
                  <a:moveTo>
                    <a:pt x="125653" y="7112"/>
                  </a:moveTo>
                  <a:lnTo>
                    <a:pt x="106616" y="6604"/>
                  </a:lnTo>
                  <a:lnTo>
                    <a:pt x="103085" y="116078"/>
                  </a:lnTo>
                  <a:lnTo>
                    <a:pt x="122123" y="116586"/>
                  </a:lnTo>
                  <a:lnTo>
                    <a:pt x="125653" y="7112"/>
                  </a:lnTo>
                  <a:close/>
                </a:path>
                <a:path w="175259" h="132714">
                  <a:moveTo>
                    <a:pt x="175247" y="1270"/>
                  </a:moveTo>
                  <a:lnTo>
                    <a:pt x="156235" y="0"/>
                  </a:lnTo>
                  <a:lnTo>
                    <a:pt x="148755" y="109220"/>
                  </a:lnTo>
                  <a:lnTo>
                    <a:pt x="167754" y="110490"/>
                  </a:lnTo>
                  <a:lnTo>
                    <a:pt x="175247" y="127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9" y="3805173"/>
              <a:ext cx="180416" cy="1573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347" y="4007358"/>
              <a:ext cx="70485" cy="94615"/>
            </a:xfrm>
            <a:custGeom>
              <a:avLst/>
              <a:gdLst/>
              <a:ahLst/>
              <a:cxnLst/>
              <a:rect l="l" t="t" r="r" b="b"/>
              <a:pathLst>
                <a:path w="70485" h="94614">
                  <a:moveTo>
                    <a:pt x="15988" y="0"/>
                  </a:moveTo>
                  <a:lnTo>
                    <a:pt x="0" y="10287"/>
                  </a:lnTo>
                  <a:lnTo>
                    <a:pt x="54380" y="94234"/>
                  </a:lnTo>
                  <a:lnTo>
                    <a:pt x="70368" y="83947"/>
                  </a:lnTo>
                  <a:lnTo>
                    <a:pt x="15988" y="0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298" y="3892803"/>
              <a:ext cx="192058" cy="1591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95" y="3640073"/>
              <a:ext cx="2193925" cy="2694940"/>
            </a:xfrm>
            <a:custGeom>
              <a:avLst/>
              <a:gdLst/>
              <a:ahLst/>
              <a:cxnLst/>
              <a:rect l="l" t="t" r="r" b="b"/>
              <a:pathLst>
                <a:path w="2193925" h="2694940">
                  <a:moveTo>
                    <a:pt x="111658" y="1685417"/>
                  </a:moveTo>
                  <a:lnTo>
                    <a:pt x="101765" y="1669161"/>
                  </a:lnTo>
                  <a:lnTo>
                    <a:pt x="0" y="1731010"/>
                  </a:lnTo>
                  <a:lnTo>
                    <a:pt x="9893" y="1747266"/>
                  </a:lnTo>
                  <a:lnTo>
                    <a:pt x="111658" y="1685417"/>
                  </a:lnTo>
                  <a:close/>
                </a:path>
                <a:path w="2193925" h="2694940">
                  <a:moveTo>
                    <a:pt x="132346" y="434213"/>
                  </a:moveTo>
                  <a:lnTo>
                    <a:pt x="29235" y="251841"/>
                  </a:lnTo>
                  <a:lnTo>
                    <a:pt x="12661" y="261239"/>
                  </a:lnTo>
                  <a:lnTo>
                    <a:pt x="115760" y="443611"/>
                  </a:lnTo>
                  <a:lnTo>
                    <a:pt x="132346" y="434213"/>
                  </a:lnTo>
                  <a:close/>
                </a:path>
                <a:path w="2193925" h="2694940">
                  <a:moveTo>
                    <a:pt x="232613" y="2481567"/>
                  </a:moveTo>
                  <a:lnTo>
                    <a:pt x="214884" y="2474620"/>
                  </a:lnTo>
                  <a:lnTo>
                    <a:pt x="131470" y="2687459"/>
                  </a:lnTo>
                  <a:lnTo>
                    <a:pt x="149212" y="2694406"/>
                  </a:lnTo>
                  <a:lnTo>
                    <a:pt x="232613" y="2481567"/>
                  </a:lnTo>
                  <a:close/>
                </a:path>
                <a:path w="2193925" h="2694940">
                  <a:moveTo>
                    <a:pt x="356336" y="329438"/>
                  </a:moveTo>
                  <a:lnTo>
                    <a:pt x="295859" y="128778"/>
                  </a:lnTo>
                  <a:lnTo>
                    <a:pt x="277622" y="134239"/>
                  </a:lnTo>
                  <a:lnTo>
                    <a:pt x="338099" y="334899"/>
                  </a:lnTo>
                  <a:lnTo>
                    <a:pt x="356336" y="329438"/>
                  </a:lnTo>
                  <a:close/>
                </a:path>
                <a:path w="2193925" h="2694940">
                  <a:moveTo>
                    <a:pt x="362635" y="962660"/>
                  </a:moveTo>
                  <a:lnTo>
                    <a:pt x="140817" y="648970"/>
                  </a:lnTo>
                  <a:lnTo>
                    <a:pt x="125272" y="659892"/>
                  </a:lnTo>
                  <a:lnTo>
                    <a:pt x="347091" y="973582"/>
                  </a:lnTo>
                  <a:lnTo>
                    <a:pt x="362635" y="962660"/>
                  </a:lnTo>
                  <a:close/>
                </a:path>
                <a:path w="2193925" h="2694940">
                  <a:moveTo>
                    <a:pt x="448906" y="2477579"/>
                  </a:moveTo>
                  <a:lnTo>
                    <a:pt x="430060" y="2474772"/>
                  </a:lnTo>
                  <a:lnTo>
                    <a:pt x="397776" y="2691447"/>
                  </a:lnTo>
                  <a:lnTo>
                    <a:pt x="416623" y="2694254"/>
                  </a:lnTo>
                  <a:lnTo>
                    <a:pt x="448906" y="2477579"/>
                  </a:lnTo>
                  <a:close/>
                </a:path>
                <a:path w="2193925" h="2694940">
                  <a:moveTo>
                    <a:pt x="688390" y="2653830"/>
                  </a:moveTo>
                  <a:lnTo>
                    <a:pt x="678980" y="2444496"/>
                  </a:lnTo>
                  <a:lnTo>
                    <a:pt x="659942" y="2445347"/>
                  </a:lnTo>
                  <a:lnTo>
                    <a:pt x="669353" y="2654681"/>
                  </a:lnTo>
                  <a:lnTo>
                    <a:pt x="688390" y="2653830"/>
                  </a:lnTo>
                  <a:close/>
                </a:path>
                <a:path w="2193925" h="2694940">
                  <a:moveTo>
                    <a:pt x="838555" y="14859"/>
                  </a:moveTo>
                  <a:lnTo>
                    <a:pt x="819645" y="12446"/>
                  </a:lnTo>
                  <a:lnTo>
                    <a:pt x="792353" y="229743"/>
                  </a:lnTo>
                  <a:lnTo>
                    <a:pt x="811263" y="232156"/>
                  </a:lnTo>
                  <a:lnTo>
                    <a:pt x="838555" y="14859"/>
                  </a:lnTo>
                  <a:close/>
                </a:path>
                <a:path w="2193925" h="2694940">
                  <a:moveTo>
                    <a:pt x="966063" y="2575306"/>
                  </a:moveTo>
                  <a:lnTo>
                    <a:pt x="911847" y="2372893"/>
                  </a:lnTo>
                  <a:lnTo>
                    <a:pt x="893445" y="2377821"/>
                  </a:lnTo>
                  <a:lnTo>
                    <a:pt x="947661" y="2580233"/>
                  </a:lnTo>
                  <a:lnTo>
                    <a:pt x="966063" y="2575306"/>
                  </a:lnTo>
                  <a:close/>
                </a:path>
                <a:path w="2193925" h="2694940">
                  <a:moveTo>
                    <a:pt x="1109649" y="5969"/>
                  </a:moveTo>
                  <a:lnTo>
                    <a:pt x="1091565" y="0"/>
                  </a:lnTo>
                  <a:lnTo>
                    <a:pt x="1016558" y="225933"/>
                  </a:lnTo>
                  <a:lnTo>
                    <a:pt x="1034643" y="231902"/>
                  </a:lnTo>
                  <a:lnTo>
                    <a:pt x="1109649" y="5969"/>
                  </a:lnTo>
                  <a:close/>
                </a:path>
                <a:path w="2193925" h="2694940">
                  <a:moveTo>
                    <a:pt x="1118285" y="2042109"/>
                  </a:moveTo>
                  <a:lnTo>
                    <a:pt x="896467" y="1728470"/>
                  </a:lnTo>
                  <a:lnTo>
                    <a:pt x="880922" y="1739392"/>
                  </a:lnTo>
                  <a:lnTo>
                    <a:pt x="1102741" y="2053107"/>
                  </a:lnTo>
                  <a:lnTo>
                    <a:pt x="1118285" y="2042109"/>
                  </a:lnTo>
                  <a:close/>
                </a:path>
                <a:path w="2193925" h="2694940">
                  <a:moveTo>
                    <a:pt x="1220101" y="2456459"/>
                  </a:moveTo>
                  <a:lnTo>
                    <a:pt x="1126337" y="2269058"/>
                  </a:lnTo>
                  <a:lnTo>
                    <a:pt x="1109306" y="2277580"/>
                  </a:lnTo>
                  <a:lnTo>
                    <a:pt x="1203071" y="2464993"/>
                  </a:lnTo>
                  <a:lnTo>
                    <a:pt x="1220101" y="2456459"/>
                  </a:lnTo>
                  <a:close/>
                </a:path>
                <a:path w="2193925" h="2694940">
                  <a:moveTo>
                    <a:pt x="1360030" y="53975"/>
                  </a:moveTo>
                  <a:lnTo>
                    <a:pt x="1343266" y="44704"/>
                  </a:lnTo>
                  <a:lnTo>
                    <a:pt x="1225016" y="260477"/>
                  </a:lnTo>
                  <a:lnTo>
                    <a:pt x="1241717" y="269748"/>
                  </a:lnTo>
                  <a:lnTo>
                    <a:pt x="1360030" y="53975"/>
                  </a:lnTo>
                  <a:close/>
                </a:path>
                <a:path w="2193925" h="2694940">
                  <a:moveTo>
                    <a:pt x="1465059" y="2299589"/>
                  </a:moveTo>
                  <a:lnTo>
                    <a:pt x="1333233" y="2136724"/>
                  </a:lnTo>
                  <a:lnTo>
                    <a:pt x="1318374" y="2148713"/>
                  </a:lnTo>
                  <a:lnTo>
                    <a:pt x="1450200" y="2311577"/>
                  </a:lnTo>
                  <a:lnTo>
                    <a:pt x="1465059" y="2299589"/>
                  </a:lnTo>
                  <a:close/>
                </a:path>
                <a:path w="2193925" h="2694940">
                  <a:moveTo>
                    <a:pt x="1579105" y="772922"/>
                  </a:moveTo>
                  <a:lnTo>
                    <a:pt x="1569326" y="756666"/>
                  </a:lnTo>
                  <a:lnTo>
                    <a:pt x="1139177" y="1017905"/>
                  </a:lnTo>
                  <a:lnTo>
                    <a:pt x="1149070" y="1034161"/>
                  </a:lnTo>
                  <a:lnTo>
                    <a:pt x="1579105" y="772922"/>
                  </a:lnTo>
                  <a:close/>
                </a:path>
                <a:path w="2193925" h="2694940">
                  <a:moveTo>
                    <a:pt x="1595488" y="126746"/>
                  </a:moveTo>
                  <a:lnTo>
                    <a:pt x="1580248" y="115316"/>
                  </a:lnTo>
                  <a:lnTo>
                    <a:pt x="1421244" y="327406"/>
                  </a:lnTo>
                  <a:lnTo>
                    <a:pt x="1436484" y="338836"/>
                  </a:lnTo>
                  <a:lnTo>
                    <a:pt x="1595488" y="126746"/>
                  </a:lnTo>
                  <a:close/>
                </a:path>
                <a:path w="2193925" h="2694940">
                  <a:moveTo>
                    <a:pt x="1669656" y="1356487"/>
                  </a:moveTo>
                  <a:lnTo>
                    <a:pt x="1413116" y="1337310"/>
                  </a:lnTo>
                  <a:lnTo>
                    <a:pt x="1346568" y="1510157"/>
                  </a:lnTo>
                  <a:lnTo>
                    <a:pt x="1394066" y="1519682"/>
                  </a:lnTo>
                  <a:lnTo>
                    <a:pt x="1441564" y="1385316"/>
                  </a:lnTo>
                  <a:lnTo>
                    <a:pt x="1508112" y="1394968"/>
                  </a:lnTo>
                  <a:lnTo>
                    <a:pt x="1470139" y="1510157"/>
                  </a:lnTo>
                  <a:lnTo>
                    <a:pt x="1508112" y="1510157"/>
                  </a:lnTo>
                  <a:lnTo>
                    <a:pt x="1555610" y="1394968"/>
                  </a:lnTo>
                  <a:lnTo>
                    <a:pt x="1603108" y="1394968"/>
                  </a:lnTo>
                  <a:lnTo>
                    <a:pt x="1565135" y="1519682"/>
                  </a:lnTo>
                  <a:lnTo>
                    <a:pt x="1612633" y="1529334"/>
                  </a:lnTo>
                  <a:lnTo>
                    <a:pt x="1669656" y="1356487"/>
                  </a:lnTo>
                  <a:close/>
                </a:path>
                <a:path w="2193925" h="2694940">
                  <a:moveTo>
                    <a:pt x="1681594" y="2107908"/>
                  </a:moveTo>
                  <a:lnTo>
                    <a:pt x="1509636" y="1988210"/>
                  </a:lnTo>
                  <a:lnTo>
                    <a:pt x="1498714" y="2003844"/>
                  </a:lnTo>
                  <a:lnTo>
                    <a:pt x="1670672" y="2123554"/>
                  </a:lnTo>
                  <a:lnTo>
                    <a:pt x="1681594" y="2107908"/>
                  </a:lnTo>
                  <a:close/>
                </a:path>
                <a:path w="2193925" h="2694940">
                  <a:moveTo>
                    <a:pt x="1793608" y="249047"/>
                  </a:moveTo>
                  <a:lnTo>
                    <a:pt x="1780527" y="235331"/>
                  </a:lnTo>
                  <a:lnTo>
                    <a:pt x="1588249" y="417830"/>
                  </a:lnTo>
                  <a:lnTo>
                    <a:pt x="1601330" y="431546"/>
                  </a:lnTo>
                  <a:lnTo>
                    <a:pt x="1793608" y="249047"/>
                  </a:lnTo>
                  <a:close/>
                </a:path>
                <a:path w="2193925" h="2694940">
                  <a:moveTo>
                    <a:pt x="1864474" y="1909445"/>
                  </a:moveTo>
                  <a:lnTo>
                    <a:pt x="1663814" y="1813687"/>
                  </a:lnTo>
                  <a:lnTo>
                    <a:pt x="1655559" y="1830959"/>
                  </a:lnTo>
                  <a:lnTo>
                    <a:pt x="1856219" y="1926590"/>
                  </a:lnTo>
                  <a:lnTo>
                    <a:pt x="1864474" y="1909445"/>
                  </a:lnTo>
                  <a:close/>
                </a:path>
                <a:path w="2193925" h="2694940">
                  <a:moveTo>
                    <a:pt x="1956295" y="399161"/>
                  </a:moveTo>
                  <a:lnTo>
                    <a:pt x="1944865" y="383794"/>
                  </a:lnTo>
                  <a:lnTo>
                    <a:pt x="1724139" y="547116"/>
                  </a:lnTo>
                  <a:lnTo>
                    <a:pt x="1735442" y="562483"/>
                  </a:lnTo>
                  <a:lnTo>
                    <a:pt x="1956295" y="399161"/>
                  </a:lnTo>
                  <a:close/>
                </a:path>
                <a:path w="2193925" h="2694940">
                  <a:moveTo>
                    <a:pt x="2021446" y="1681607"/>
                  </a:moveTo>
                  <a:lnTo>
                    <a:pt x="1788147" y="1633601"/>
                  </a:lnTo>
                  <a:lnTo>
                    <a:pt x="1784337" y="1652270"/>
                  </a:lnTo>
                  <a:lnTo>
                    <a:pt x="2017636" y="1700276"/>
                  </a:lnTo>
                  <a:lnTo>
                    <a:pt x="2021446" y="1681607"/>
                  </a:lnTo>
                  <a:close/>
                </a:path>
                <a:path w="2193925" h="2694940">
                  <a:moveTo>
                    <a:pt x="2070468" y="581152"/>
                  </a:moveTo>
                  <a:lnTo>
                    <a:pt x="2061324" y="564388"/>
                  </a:lnTo>
                  <a:lnTo>
                    <a:pt x="1829041" y="692150"/>
                  </a:lnTo>
                  <a:lnTo>
                    <a:pt x="1838185" y="708914"/>
                  </a:lnTo>
                  <a:lnTo>
                    <a:pt x="2070468" y="581152"/>
                  </a:lnTo>
                  <a:close/>
                </a:path>
                <a:path w="2193925" h="2694940">
                  <a:moveTo>
                    <a:pt x="2158733" y="787019"/>
                  </a:moveTo>
                  <a:lnTo>
                    <a:pt x="2152383" y="769112"/>
                  </a:lnTo>
                  <a:lnTo>
                    <a:pt x="1902574" y="857758"/>
                  </a:lnTo>
                  <a:lnTo>
                    <a:pt x="1908924" y="875665"/>
                  </a:lnTo>
                  <a:lnTo>
                    <a:pt x="2158733" y="787019"/>
                  </a:lnTo>
                  <a:close/>
                </a:path>
                <a:path w="2193925" h="2694940">
                  <a:moveTo>
                    <a:pt x="2187435" y="1235075"/>
                  </a:moveTo>
                  <a:lnTo>
                    <a:pt x="2185784" y="1216152"/>
                  </a:lnTo>
                  <a:lnTo>
                    <a:pt x="1921624" y="1238377"/>
                  </a:lnTo>
                  <a:lnTo>
                    <a:pt x="1923148" y="1257300"/>
                  </a:lnTo>
                  <a:lnTo>
                    <a:pt x="2187435" y="1235075"/>
                  </a:lnTo>
                  <a:close/>
                </a:path>
                <a:path w="2193925" h="2694940">
                  <a:moveTo>
                    <a:pt x="2193912" y="1001268"/>
                  </a:moveTo>
                  <a:lnTo>
                    <a:pt x="2189721" y="982726"/>
                  </a:lnTo>
                  <a:lnTo>
                    <a:pt x="1931022" y="1040384"/>
                  </a:lnTo>
                  <a:lnTo>
                    <a:pt x="1935086" y="1058926"/>
                  </a:lnTo>
                  <a:lnTo>
                    <a:pt x="2193912" y="1001268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4209288"/>
              <a:ext cx="283464" cy="2346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944" y="5559552"/>
              <a:ext cx="131064" cy="124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4312920"/>
              <a:ext cx="207263" cy="21640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192" y="3687444"/>
              <a:ext cx="2112645" cy="2518410"/>
            </a:xfrm>
            <a:custGeom>
              <a:avLst/>
              <a:gdLst/>
              <a:ahLst/>
              <a:cxnLst/>
              <a:rect l="l" t="t" r="r" b="b"/>
              <a:pathLst>
                <a:path w="2112645" h="2518410">
                  <a:moveTo>
                    <a:pt x="9144" y="2402459"/>
                  </a:moveTo>
                  <a:lnTo>
                    <a:pt x="0" y="2402459"/>
                  </a:lnTo>
                  <a:lnTo>
                    <a:pt x="0" y="2423795"/>
                  </a:lnTo>
                  <a:lnTo>
                    <a:pt x="9144" y="2402459"/>
                  </a:lnTo>
                  <a:close/>
                </a:path>
                <a:path w="2112645" h="2518410">
                  <a:moveTo>
                    <a:pt x="45720" y="436118"/>
                  </a:moveTo>
                  <a:lnTo>
                    <a:pt x="0" y="369443"/>
                  </a:lnTo>
                  <a:lnTo>
                    <a:pt x="0" y="407543"/>
                  </a:lnTo>
                  <a:lnTo>
                    <a:pt x="27432" y="445643"/>
                  </a:lnTo>
                  <a:lnTo>
                    <a:pt x="45720" y="436118"/>
                  </a:lnTo>
                  <a:close/>
                </a:path>
                <a:path w="2112645" h="2518410">
                  <a:moveTo>
                    <a:pt x="54864" y="2414651"/>
                  </a:moveTo>
                  <a:lnTo>
                    <a:pt x="36576" y="2414651"/>
                  </a:lnTo>
                  <a:lnTo>
                    <a:pt x="0" y="2471178"/>
                  </a:lnTo>
                  <a:lnTo>
                    <a:pt x="0" y="2518283"/>
                  </a:lnTo>
                  <a:lnTo>
                    <a:pt x="54864" y="2414651"/>
                  </a:lnTo>
                  <a:close/>
                </a:path>
                <a:path w="2112645" h="2518410">
                  <a:moveTo>
                    <a:pt x="573557" y="218694"/>
                  </a:moveTo>
                  <a:lnTo>
                    <a:pt x="560908" y="0"/>
                  </a:lnTo>
                  <a:lnTo>
                    <a:pt x="541883" y="1016"/>
                  </a:lnTo>
                  <a:lnTo>
                    <a:pt x="554532" y="219710"/>
                  </a:lnTo>
                  <a:lnTo>
                    <a:pt x="573557" y="218694"/>
                  </a:lnTo>
                  <a:close/>
                </a:path>
                <a:path w="2112645" h="2518410">
                  <a:moveTo>
                    <a:pt x="2112264" y="1403223"/>
                  </a:moveTo>
                  <a:lnTo>
                    <a:pt x="1857248" y="1385062"/>
                  </a:lnTo>
                  <a:lnTo>
                    <a:pt x="1855978" y="1404112"/>
                  </a:lnTo>
                  <a:lnTo>
                    <a:pt x="2110867" y="1422273"/>
                  </a:lnTo>
                  <a:lnTo>
                    <a:pt x="2112264" y="1403223"/>
                  </a:lnTo>
                  <a:close/>
                </a:path>
              </a:pathLst>
            </a:custGeom>
            <a:solidFill>
              <a:srgbClr val="526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456" y="5674478"/>
              <a:ext cx="223837" cy="241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276" y="5632897"/>
              <a:ext cx="94315" cy="11813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3974591"/>
            <a:ext cx="554735" cy="201777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326136" y="576110"/>
            <a:ext cx="7807325" cy="2071370"/>
            <a:chOff x="326136" y="576110"/>
            <a:chExt cx="7807325" cy="207137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6136" y="576110"/>
              <a:ext cx="2686685" cy="7907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9495" y="1060704"/>
              <a:ext cx="2259965" cy="777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6136" y="1002830"/>
              <a:ext cx="7807198" cy="7907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6136" y="1429550"/>
              <a:ext cx="7682230" cy="7907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6136" y="1856270"/>
              <a:ext cx="3716909" cy="790790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36244" y="678306"/>
            <a:ext cx="7255509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i="0" u="heavy" dirty="0"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HARSHNESS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800" i="0" dirty="0">
                <a:latin typeface="Tahoma"/>
                <a:cs typeface="Tahoma"/>
              </a:rPr>
              <a:t>The</a:t>
            </a:r>
            <a:r>
              <a:rPr sz="2800" i="0" spc="-15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concrete</a:t>
            </a:r>
            <a:r>
              <a:rPr sz="2800" i="0" spc="-35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mix</a:t>
            </a:r>
            <a:r>
              <a:rPr sz="2800" i="0" spc="-10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which</a:t>
            </a:r>
            <a:r>
              <a:rPr sz="2800" i="0" spc="-45" dirty="0">
                <a:latin typeface="Tahoma"/>
                <a:cs typeface="Tahoma"/>
              </a:rPr>
              <a:t> </a:t>
            </a:r>
            <a:r>
              <a:rPr sz="2800" i="0" spc="5" dirty="0">
                <a:latin typeface="Tahoma"/>
                <a:cs typeface="Tahoma"/>
              </a:rPr>
              <a:t>does</a:t>
            </a:r>
            <a:r>
              <a:rPr sz="2800" i="0" spc="-50" dirty="0">
                <a:latin typeface="Tahoma"/>
                <a:cs typeface="Tahoma"/>
              </a:rPr>
              <a:t> </a:t>
            </a:r>
            <a:r>
              <a:rPr sz="2800" i="0" spc="5" dirty="0">
                <a:latin typeface="Tahoma"/>
                <a:cs typeface="Tahoma"/>
              </a:rPr>
              <a:t>not</a:t>
            </a:r>
            <a:r>
              <a:rPr sz="2800" i="0" spc="-15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give</a:t>
            </a:r>
            <a:r>
              <a:rPr sz="2800" i="0" spc="-15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smooth </a:t>
            </a:r>
            <a:r>
              <a:rPr sz="2800" i="0" spc="-860" dirty="0">
                <a:latin typeface="Tahoma"/>
                <a:cs typeface="Tahoma"/>
              </a:rPr>
              <a:t> </a:t>
            </a:r>
            <a:r>
              <a:rPr sz="2800" i="0" spc="-5" dirty="0">
                <a:latin typeface="Tahoma"/>
                <a:cs typeface="Tahoma"/>
              </a:rPr>
              <a:t>surface </a:t>
            </a:r>
            <a:r>
              <a:rPr sz="2800" i="0" dirty="0">
                <a:latin typeface="Tahoma"/>
                <a:cs typeface="Tahoma"/>
              </a:rPr>
              <a:t>with a </a:t>
            </a:r>
            <a:r>
              <a:rPr sz="2800" i="0" spc="-5" dirty="0">
                <a:latin typeface="Tahoma"/>
                <a:cs typeface="Tahoma"/>
              </a:rPr>
              <a:t>certain </a:t>
            </a:r>
            <a:r>
              <a:rPr sz="2800" i="0" dirty="0">
                <a:latin typeface="Tahoma"/>
                <a:cs typeface="Tahoma"/>
              </a:rPr>
              <a:t>amount </a:t>
            </a:r>
            <a:r>
              <a:rPr sz="2800" i="0" spc="10" dirty="0">
                <a:latin typeface="Tahoma"/>
                <a:cs typeface="Tahoma"/>
              </a:rPr>
              <a:t>of </a:t>
            </a:r>
            <a:r>
              <a:rPr sz="2800" i="0" dirty="0">
                <a:latin typeface="Tahoma"/>
                <a:cs typeface="Tahoma"/>
              </a:rPr>
              <a:t>trowelling is </a:t>
            </a:r>
            <a:r>
              <a:rPr sz="2800" i="0" spc="5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known</a:t>
            </a:r>
            <a:r>
              <a:rPr sz="2800" i="0" spc="-20" dirty="0">
                <a:latin typeface="Tahoma"/>
                <a:cs typeface="Tahoma"/>
              </a:rPr>
              <a:t> </a:t>
            </a:r>
            <a:r>
              <a:rPr sz="2800" i="0" spc="-5" dirty="0">
                <a:latin typeface="Tahoma"/>
                <a:cs typeface="Tahoma"/>
              </a:rPr>
              <a:t>as</a:t>
            </a:r>
            <a:r>
              <a:rPr sz="2800" i="0" dirty="0">
                <a:latin typeface="Tahoma"/>
                <a:cs typeface="Tahoma"/>
              </a:rPr>
              <a:t> </a:t>
            </a:r>
            <a:r>
              <a:rPr sz="2800" i="0" spc="-5" dirty="0">
                <a:latin typeface="Tahoma"/>
                <a:cs typeface="Tahoma"/>
              </a:rPr>
              <a:t>harsh</a:t>
            </a:r>
            <a:r>
              <a:rPr sz="2800" i="0" spc="-10" dirty="0">
                <a:latin typeface="Tahoma"/>
                <a:cs typeface="Tahoma"/>
              </a:rPr>
              <a:t> </a:t>
            </a:r>
            <a:r>
              <a:rPr sz="2800" i="0" dirty="0">
                <a:latin typeface="Tahoma"/>
                <a:cs typeface="Tahoma"/>
              </a:rPr>
              <a:t>mix.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6136" y="2282990"/>
            <a:ext cx="8599805" cy="3778250"/>
            <a:chOff x="326136" y="2282990"/>
            <a:chExt cx="8599805" cy="377825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6136" y="2282990"/>
              <a:ext cx="4216654" cy="7907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9495" y="2767584"/>
              <a:ext cx="3789934" cy="777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864" y="2709710"/>
              <a:ext cx="7727950" cy="7907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6136" y="3136430"/>
              <a:ext cx="5384165" cy="79079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6136" y="3563150"/>
              <a:ext cx="8096884" cy="7907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6136" y="3989870"/>
              <a:ext cx="1619884" cy="7907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75232" y="3989870"/>
              <a:ext cx="601814" cy="79079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06296" y="3989870"/>
              <a:ext cx="5042661" cy="79079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6136" y="4416590"/>
              <a:ext cx="4792853" cy="79079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9495" y="4901183"/>
              <a:ext cx="4366133" cy="777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48200" y="4416590"/>
              <a:ext cx="3567429" cy="79079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6136" y="4843272"/>
              <a:ext cx="8599678" cy="79079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6136" y="5269992"/>
              <a:ext cx="6167374" cy="79079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22847" y="5269992"/>
              <a:ext cx="577392" cy="79079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36244" y="2385517"/>
            <a:ext cx="8039734" cy="34423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Causes</a:t>
            </a:r>
            <a:r>
              <a:rPr sz="28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of</a:t>
            </a:r>
            <a:r>
              <a:rPr sz="28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harshness.</a:t>
            </a:r>
            <a:endParaRPr sz="2800">
              <a:latin typeface="Tahoma"/>
              <a:cs typeface="Tahoma"/>
            </a:endParaRPr>
          </a:p>
          <a:p>
            <a:pPr marL="12700" marR="765810" indent="109220">
              <a:lnSpc>
                <a:spcPct val="100000"/>
              </a:lnSpc>
              <a:buAutoNum type="romanLcParenBoth"/>
              <a:tabLst>
                <a:tab pos="588645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cement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mortar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sufficient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fill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voids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coarse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aggregates.</a:t>
            </a:r>
            <a:endParaRPr sz="2800">
              <a:latin typeface="Tahoma"/>
              <a:cs typeface="Tahoma"/>
            </a:endParaRPr>
          </a:p>
          <a:p>
            <a:pPr marL="12700" marR="501650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558165" algn="l"/>
              </a:tabLst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presence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excessive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proportion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one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particle-size</a:t>
            </a:r>
            <a:r>
              <a:rPr sz="2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aggregate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grading.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Prevent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526033"/>
                  </a:solidFill>
                </a:uFill>
                <a:latin typeface="Tahoma"/>
                <a:cs typeface="Tahoma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sz="2800" b="1" dirty="0">
                <a:solidFill>
                  <a:srgbClr val="FFFFFF"/>
                </a:solidFill>
                <a:latin typeface="Tahoma"/>
                <a:cs typeface="Tahoma"/>
              </a:rPr>
              <a:t>of harshness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Harshness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prevented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there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sufficient</a:t>
            </a:r>
            <a:r>
              <a:rPr sz="2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proportion</a:t>
            </a:r>
            <a:r>
              <a:rPr sz="2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mortar </a:t>
            </a:r>
            <a:r>
              <a:rPr sz="2800" spc="-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fill</a:t>
            </a:r>
            <a:r>
              <a:rPr sz="2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voids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coarse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Tahoma"/>
                <a:cs typeface="Tahoma"/>
              </a:rPr>
              <a:t>aggregates</a:t>
            </a:r>
            <a:r>
              <a:rPr sz="2800" spc="5" dirty="0">
                <a:solidFill>
                  <a:srgbClr val="FFFFCC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75547" y="6290193"/>
            <a:ext cx="217804" cy="16891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000" spc="10" dirty="0">
                <a:solidFill>
                  <a:srgbClr val="FFFFFF"/>
                </a:solidFill>
                <a:latin typeface="Tahoma"/>
                <a:cs typeface="Tahoma"/>
              </a:rPr>
              <a:pPr marL="38100">
                <a:lnSpc>
                  <a:spcPct val="100000"/>
                </a:lnSpc>
                <a:spcBef>
                  <a:spcPts val="10"/>
                </a:spcBef>
              </a:pPr>
              <a:t>9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53933" y="0"/>
            <a:ext cx="8724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i="1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i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i="1" spc="2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i="1" spc="-50" dirty="0">
                <a:solidFill>
                  <a:srgbClr val="FFFFFF"/>
                </a:solidFill>
                <a:latin typeface="Calibri"/>
                <a:cs typeface="Calibri"/>
              </a:rPr>
              <a:t>=8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2180</Words>
  <Application>Microsoft Office PowerPoint</Application>
  <PresentationFormat>On-screen Show (4:3)</PresentationFormat>
  <Paragraphs>288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WORKABILITY OF CONCRETE</vt:lpstr>
      <vt:lpstr>WORKABILITY OF CONCRETE</vt:lpstr>
      <vt:lpstr>EASE OF FLOW (INTERNAL  FRICTION)</vt:lpstr>
      <vt:lpstr>PAGE=4</vt:lpstr>
      <vt:lpstr>SEGREGATION</vt:lpstr>
      <vt:lpstr>Causes of segregation. Segregation takes place  when:</vt:lpstr>
      <vt:lpstr>Prevention of segregation.</vt:lpstr>
      <vt:lpstr>HARSHNESS The concrete mix which does not give smooth  surface with a certain amount of trowelling is  known as harsh mix.</vt:lpstr>
      <vt:lpstr>BLEEDING</vt:lpstr>
      <vt:lpstr>Causes of bleeding.</vt:lpstr>
      <vt:lpstr>FACTORS AFFECTING  WORKABILITY</vt:lpstr>
      <vt:lpstr>PAGE=12</vt:lpstr>
      <vt:lpstr>PAGE=13</vt:lpstr>
      <vt:lpstr>PAGE=14 6. Admixtures. Workability also increases  with addition of admixture such as air,  entraining agents which produce well  dispersed air bubbles.</vt:lpstr>
      <vt:lpstr>MEASUREMENT OF WORKABILITY</vt:lpstr>
      <vt:lpstr>Procedure. The following procedure is adopted  for determining the slump value of concrete:</vt:lpstr>
      <vt:lpstr>Slide 18</vt:lpstr>
      <vt:lpstr>PAGE=18</vt:lpstr>
      <vt:lpstr>PAGE=19</vt:lpstr>
      <vt:lpstr>Table -2</vt:lpstr>
      <vt:lpstr>COMPACTING FACTOR TEST</vt:lpstr>
      <vt:lpstr>Slide 23</vt:lpstr>
      <vt:lpstr>Procedure. The following procedure is adopted for performing the  compacting factor test.</vt:lpstr>
      <vt:lpstr>6. The cylinder is then weighed and it is recorded as weight of partially compacted concrete.</vt:lpstr>
      <vt:lpstr>Compacting factor = wt of partially compacted conc</vt:lpstr>
      <vt:lpstr>VEE-BEE CONSISTOMETER TEST</vt:lpstr>
      <vt:lpstr>Slide 28</vt:lpstr>
      <vt:lpstr>4. The vibration is until the concrete  surface becomes horizontal. The time  taken to attain horizontal surface is noted.  The time recorded in seconds gives the  degree of workability.</vt:lpstr>
      <vt:lpstr>PAGE=29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Hod</cp:lastModifiedBy>
  <cp:revision>1</cp:revision>
  <dcterms:created xsi:type="dcterms:W3CDTF">2023-02-23T05:50:40Z</dcterms:created>
  <dcterms:modified xsi:type="dcterms:W3CDTF">2023-02-23T05:58:24Z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2020-09-27T00:00:00Z</vt:filetime>
  </property>
  <property fmtid="{D5CDD505-2E9C-101B-9397-08002B2CF9AE}" pid="3" name="Creator">
    <vt:lpwstr>PDFium</vt:lpwstr>
  </property>
  <property fmtid="{D5CDD505-2E9C-101B-9397-08002B2CF9AE}" pid="4" name="LastSaved">
    <vt:filetime>2020-09-27T00:00:00Z</vt:filetime>
  </property>
</Properties>
</file>